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257" r:id="rId3"/>
    <p:sldId id="258" r:id="rId4"/>
    <p:sldId id="259" r:id="rId5"/>
    <p:sldId id="292" r:id="rId6"/>
    <p:sldId id="260" r:id="rId7"/>
    <p:sldId id="313" r:id="rId8"/>
    <p:sldId id="282" r:id="rId9"/>
    <p:sldId id="311" r:id="rId10"/>
    <p:sldId id="263" r:id="rId11"/>
    <p:sldId id="283" r:id="rId12"/>
    <p:sldId id="314" r:id="rId13"/>
    <p:sldId id="280" r:id="rId14"/>
    <p:sldId id="303" r:id="rId15"/>
    <p:sldId id="295" r:id="rId16"/>
    <p:sldId id="266" r:id="rId17"/>
    <p:sldId id="267" r:id="rId18"/>
    <p:sldId id="268" r:id="rId19"/>
    <p:sldId id="286" r:id="rId20"/>
    <p:sldId id="285" r:id="rId21"/>
    <p:sldId id="304" r:id="rId22"/>
    <p:sldId id="269" r:id="rId23"/>
    <p:sldId id="297" r:id="rId24"/>
    <p:sldId id="284" r:id="rId25"/>
    <p:sldId id="270" r:id="rId26"/>
    <p:sldId id="305" r:id="rId27"/>
    <p:sldId id="271" r:id="rId28"/>
    <p:sldId id="298" r:id="rId29"/>
    <p:sldId id="306" r:id="rId30"/>
    <p:sldId id="273" r:id="rId31"/>
    <p:sldId id="315" r:id="rId32"/>
    <p:sldId id="272" r:id="rId33"/>
    <p:sldId id="289" r:id="rId34"/>
    <p:sldId id="290" r:id="rId35"/>
    <p:sldId id="316" r:id="rId36"/>
    <p:sldId id="307" r:id="rId37"/>
    <p:sldId id="274" r:id="rId38"/>
    <p:sldId id="291" r:id="rId39"/>
    <p:sldId id="308" r:id="rId40"/>
    <p:sldId id="275" r:id="rId41"/>
    <p:sldId id="310" r:id="rId42"/>
    <p:sldId id="276" r:id="rId43"/>
    <p:sldId id="277" r:id="rId44"/>
    <p:sldId id="309" r:id="rId45"/>
  </p:sldIdLst>
  <p:sldSz cx="9144000" cy="6858000" type="screen4x3"/>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A22CF-D261-4271-9DD5-4737F0F198F7}" v="403" dt="2026-04-13T19:27:55.875"/>
    <p1510:client id="{3A9B1D56-5377-4999-A4A2-5B93D5C340BA}" v="1" dt="2026-04-12T15:25:17.1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9" autoAdjust="0"/>
    <p:restoredTop sz="94637" autoAdjust="0"/>
  </p:normalViewPr>
  <p:slideViewPr>
    <p:cSldViewPr snapToGrid="0">
      <p:cViewPr varScale="1">
        <p:scale>
          <a:sx n="70" d="100"/>
          <a:sy n="70" d="100"/>
        </p:scale>
        <p:origin x="1810" y="278"/>
      </p:cViewPr>
      <p:guideLst>
        <p:guide orient="horz" pos="2160"/>
        <p:guide pos="2880"/>
      </p:guideLst>
    </p:cSldViewPr>
  </p:slideViewPr>
  <p:outlineViewPr>
    <p:cViewPr>
      <p:scale>
        <a:sx n="33" d="100"/>
        <a:sy n="33" d="100"/>
      </p:scale>
      <p:origin x="0" y="-10728"/>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A9387F-2605-4860-ADCD-6D5452BC38A3}" type="doc">
      <dgm:prSet loTypeId="urn:microsoft.com/office/officeart/2005/8/layout/chevron2" loCatId="process" qsTypeId="urn:microsoft.com/office/officeart/2005/8/quickstyle/simple1" qsCatId="simple" csTypeId="urn:microsoft.com/office/officeart/2005/8/colors/colorful1" csCatId="colorful"/>
      <dgm:spPr/>
      <dgm:t>
        <a:bodyPr/>
        <a:lstStyle/>
        <a:p>
          <a:endParaRPr lang="en-US"/>
        </a:p>
      </dgm:t>
    </dgm:pt>
    <dgm:pt modelId="{8B91EECC-917D-4059-8DA9-E4BE5ACE743C}">
      <dgm:prSet/>
      <dgm:spPr/>
      <dgm:t>
        <a:bodyPr/>
        <a:lstStyle/>
        <a:p>
          <a:r>
            <a:rPr lang="en-US"/>
            <a:t>Overview</a:t>
          </a:r>
        </a:p>
      </dgm:t>
    </dgm:pt>
    <dgm:pt modelId="{DB88A450-1956-4370-ABD5-884EF6B392BA}" type="parTrans" cxnId="{CCC75186-FF4A-4913-8FD2-BCC857828047}">
      <dgm:prSet/>
      <dgm:spPr/>
      <dgm:t>
        <a:bodyPr/>
        <a:lstStyle/>
        <a:p>
          <a:endParaRPr lang="en-US"/>
        </a:p>
      </dgm:t>
    </dgm:pt>
    <dgm:pt modelId="{AB4D9DBC-EF68-4F9A-89EC-813CA1A12A6D}" type="sibTrans" cxnId="{CCC75186-FF4A-4913-8FD2-BCC857828047}">
      <dgm:prSet/>
      <dgm:spPr/>
      <dgm:t>
        <a:bodyPr/>
        <a:lstStyle/>
        <a:p>
          <a:endParaRPr lang="en-US"/>
        </a:p>
      </dgm:t>
    </dgm:pt>
    <dgm:pt modelId="{7D7A5577-E497-465A-981E-27CD322A2B3D}">
      <dgm:prSet/>
      <dgm:spPr/>
      <dgm:t>
        <a:bodyPr/>
        <a:lstStyle/>
        <a:p>
          <a:r>
            <a:rPr lang="en-US"/>
            <a:t>- Overview of fire protection</a:t>
          </a:r>
        </a:p>
      </dgm:t>
    </dgm:pt>
    <dgm:pt modelId="{56234B0D-4BA0-42EA-B2E0-741780243DFE}" type="parTrans" cxnId="{B0AF43D7-A121-46BE-B4EE-A106091DB3FD}">
      <dgm:prSet/>
      <dgm:spPr/>
      <dgm:t>
        <a:bodyPr/>
        <a:lstStyle/>
        <a:p>
          <a:endParaRPr lang="en-US"/>
        </a:p>
      </dgm:t>
    </dgm:pt>
    <dgm:pt modelId="{6257A25C-2761-40D1-9434-1A17A5F3FDA0}" type="sibTrans" cxnId="{B0AF43D7-A121-46BE-B4EE-A106091DB3FD}">
      <dgm:prSet/>
      <dgm:spPr/>
      <dgm:t>
        <a:bodyPr/>
        <a:lstStyle/>
        <a:p>
          <a:endParaRPr lang="en-US"/>
        </a:p>
      </dgm:t>
    </dgm:pt>
    <dgm:pt modelId="{7294778F-DC39-4FE7-9086-E8BC9B821402}">
      <dgm:prSet/>
      <dgm:spPr/>
      <dgm:t>
        <a:bodyPr/>
        <a:lstStyle/>
        <a:p>
          <a:r>
            <a:rPr lang="en-US"/>
            <a:t>Identify</a:t>
          </a:r>
        </a:p>
      </dgm:t>
    </dgm:pt>
    <dgm:pt modelId="{C6E067ED-1EE9-4F53-B4E2-ED9113218B2C}" type="parTrans" cxnId="{453B1B98-4DFF-4B3B-8C6C-F7456AB0BCCE}">
      <dgm:prSet/>
      <dgm:spPr/>
      <dgm:t>
        <a:bodyPr/>
        <a:lstStyle/>
        <a:p>
          <a:endParaRPr lang="en-US"/>
        </a:p>
      </dgm:t>
    </dgm:pt>
    <dgm:pt modelId="{445AEF96-60CD-4518-A5F9-B906469AF0BC}" type="sibTrans" cxnId="{453B1B98-4DFF-4B3B-8C6C-F7456AB0BCCE}">
      <dgm:prSet/>
      <dgm:spPr/>
      <dgm:t>
        <a:bodyPr/>
        <a:lstStyle/>
        <a:p>
          <a:endParaRPr lang="en-US"/>
        </a:p>
      </dgm:t>
    </dgm:pt>
    <dgm:pt modelId="{5D1771AF-AA13-45CF-8F63-5C5BD3AF0669}">
      <dgm:prSet/>
      <dgm:spPr/>
      <dgm:t>
        <a:bodyPr/>
        <a:lstStyle/>
        <a:p>
          <a:r>
            <a:rPr lang="en-US"/>
            <a:t>- Identify capabilities and gaps</a:t>
          </a:r>
        </a:p>
      </dgm:t>
    </dgm:pt>
    <dgm:pt modelId="{D90E3A88-DB2C-43D5-A197-1F716B0F87DE}" type="parTrans" cxnId="{B104AB56-8963-4EB1-B974-FD1279A4E7A9}">
      <dgm:prSet/>
      <dgm:spPr/>
      <dgm:t>
        <a:bodyPr/>
        <a:lstStyle/>
        <a:p>
          <a:endParaRPr lang="en-US"/>
        </a:p>
      </dgm:t>
    </dgm:pt>
    <dgm:pt modelId="{BFBE3182-77A3-45B8-9C40-6D419DC88FB3}" type="sibTrans" cxnId="{B104AB56-8963-4EB1-B974-FD1279A4E7A9}">
      <dgm:prSet/>
      <dgm:spPr/>
      <dgm:t>
        <a:bodyPr/>
        <a:lstStyle/>
        <a:p>
          <a:endParaRPr lang="en-US"/>
        </a:p>
      </dgm:t>
    </dgm:pt>
    <dgm:pt modelId="{B3443445-D590-4955-93F3-BAF8E039CB34}">
      <dgm:prSet/>
      <dgm:spPr/>
      <dgm:t>
        <a:bodyPr/>
        <a:lstStyle/>
        <a:p>
          <a:r>
            <a:rPr lang="en-US"/>
            <a:t>Outline</a:t>
          </a:r>
        </a:p>
      </dgm:t>
    </dgm:pt>
    <dgm:pt modelId="{E643A9B5-C1AF-43AB-9610-D48C99541B1E}" type="parTrans" cxnId="{D9DF4308-79EC-4456-B485-357B21FFC734}">
      <dgm:prSet/>
      <dgm:spPr/>
      <dgm:t>
        <a:bodyPr/>
        <a:lstStyle/>
        <a:p>
          <a:endParaRPr lang="en-US"/>
        </a:p>
      </dgm:t>
    </dgm:pt>
    <dgm:pt modelId="{DA72EBEE-5E03-4500-B83F-B089752F6F17}" type="sibTrans" cxnId="{D9DF4308-79EC-4456-B485-357B21FFC734}">
      <dgm:prSet/>
      <dgm:spPr/>
      <dgm:t>
        <a:bodyPr/>
        <a:lstStyle/>
        <a:p>
          <a:endParaRPr lang="en-US"/>
        </a:p>
      </dgm:t>
    </dgm:pt>
    <dgm:pt modelId="{BEB7F5EB-EB3A-4761-838F-931563A9230A}">
      <dgm:prSet/>
      <dgm:spPr/>
      <dgm:t>
        <a:bodyPr/>
        <a:lstStyle/>
        <a:p>
          <a:r>
            <a:rPr lang="en-US"/>
            <a:t>- Outline improvements</a:t>
          </a:r>
        </a:p>
      </dgm:t>
    </dgm:pt>
    <dgm:pt modelId="{3F0A06EA-8E1E-4A9A-BA88-7EC1842494A9}" type="parTrans" cxnId="{7014DA1F-89E8-499B-8F01-8ABDA0DF44CB}">
      <dgm:prSet/>
      <dgm:spPr/>
      <dgm:t>
        <a:bodyPr/>
        <a:lstStyle/>
        <a:p>
          <a:endParaRPr lang="en-US"/>
        </a:p>
      </dgm:t>
    </dgm:pt>
    <dgm:pt modelId="{88CFF8C7-5B46-4506-B7D1-C7F147543CA6}" type="sibTrans" cxnId="{7014DA1F-89E8-499B-8F01-8ABDA0DF44CB}">
      <dgm:prSet/>
      <dgm:spPr/>
      <dgm:t>
        <a:bodyPr/>
        <a:lstStyle/>
        <a:p>
          <a:endParaRPr lang="en-US"/>
        </a:p>
      </dgm:t>
    </dgm:pt>
    <dgm:pt modelId="{B7BD2D10-E5B7-450D-B2A9-E6AEBF9193E0}">
      <dgm:prSet/>
      <dgm:spPr/>
      <dgm:t>
        <a:bodyPr/>
        <a:lstStyle/>
        <a:p>
          <a:r>
            <a:rPr lang="en-US"/>
            <a:t>Reinforce</a:t>
          </a:r>
        </a:p>
      </dgm:t>
    </dgm:pt>
    <dgm:pt modelId="{651EC9D7-89DD-40ED-87BD-CEA2568C2D38}" type="parTrans" cxnId="{330F3C6E-55ED-4BF2-B1DC-CCF0BF55ECCB}">
      <dgm:prSet/>
      <dgm:spPr/>
      <dgm:t>
        <a:bodyPr/>
        <a:lstStyle/>
        <a:p>
          <a:endParaRPr lang="en-US"/>
        </a:p>
      </dgm:t>
    </dgm:pt>
    <dgm:pt modelId="{48C7F009-35ED-47A8-A29D-3391FA01D898}" type="sibTrans" cxnId="{330F3C6E-55ED-4BF2-B1DC-CCF0BF55ECCB}">
      <dgm:prSet/>
      <dgm:spPr/>
      <dgm:t>
        <a:bodyPr/>
        <a:lstStyle/>
        <a:p>
          <a:endParaRPr lang="en-US"/>
        </a:p>
      </dgm:t>
    </dgm:pt>
    <dgm:pt modelId="{76AF7A59-C1FE-482E-B632-4A3D4D72DA8D}">
      <dgm:prSet/>
      <dgm:spPr/>
      <dgm:t>
        <a:bodyPr/>
        <a:lstStyle/>
        <a:p>
          <a:r>
            <a:rPr lang="en-US"/>
            <a:t>- Reinforce safety commitment</a:t>
          </a:r>
        </a:p>
      </dgm:t>
    </dgm:pt>
    <dgm:pt modelId="{74DED97A-14F5-431F-9033-1775ACC4E96B}" type="parTrans" cxnId="{42B360E9-EB9E-4C3E-97B3-99A64F896E1A}">
      <dgm:prSet/>
      <dgm:spPr/>
      <dgm:t>
        <a:bodyPr/>
        <a:lstStyle/>
        <a:p>
          <a:endParaRPr lang="en-US"/>
        </a:p>
      </dgm:t>
    </dgm:pt>
    <dgm:pt modelId="{C9671143-6B5C-4B60-AE3F-0CE4BCA7B590}" type="sibTrans" cxnId="{42B360E9-EB9E-4C3E-97B3-99A64F896E1A}">
      <dgm:prSet/>
      <dgm:spPr/>
      <dgm:t>
        <a:bodyPr/>
        <a:lstStyle/>
        <a:p>
          <a:endParaRPr lang="en-US"/>
        </a:p>
      </dgm:t>
    </dgm:pt>
    <dgm:pt modelId="{9350379D-350E-432F-9FC9-BA4AEBB139AF}" type="pres">
      <dgm:prSet presAssocID="{40A9387F-2605-4860-ADCD-6D5452BC38A3}" presName="linearFlow" presStyleCnt="0">
        <dgm:presLayoutVars>
          <dgm:dir/>
          <dgm:animLvl val="lvl"/>
          <dgm:resizeHandles val="exact"/>
        </dgm:presLayoutVars>
      </dgm:prSet>
      <dgm:spPr/>
    </dgm:pt>
    <dgm:pt modelId="{805E8375-ECA6-4E7B-BACF-434BB7C51151}" type="pres">
      <dgm:prSet presAssocID="{8B91EECC-917D-4059-8DA9-E4BE5ACE743C}" presName="composite" presStyleCnt="0"/>
      <dgm:spPr/>
    </dgm:pt>
    <dgm:pt modelId="{F4096F63-17B0-4928-8D5D-20658C7954DC}" type="pres">
      <dgm:prSet presAssocID="{8B91EECC-917D-4059-8DA9-E4BE5ACE743C}" presName="parentText" presStyleLbl="alignNode1" presStyleIdx="0" presStyleCnt="4">
        <dgm:presLayoutVars>
          <dgm:chMax val="1"/>
          <dgm:bulletEnabled val="1"/>
        </dgm:presLayoutVars>
      </dgm:prSet>
      <dgm:spPr/>
    </dgm:pt>
    <dgm:pt modelId="{C5CF8C20-EF66-44AB-9445-B7F7228E3639}" type="pres">
      <dgm:prSet presAssocID="{8B91EECC-917D-4059-8DA9-E4BE5ACE743C}" presName="descendantText" presStyleLbl="alignAcc1" presStyleIdx="0" presStyleCnt="4">
        <dgm:presLayoutVars>
          <dgm:bulletEnabled val="1"/>
        </dgm:presLayoutVars>
      </dgm:prSet>
      <dgm:spPr/>
    </dgm:pt>
    <dgm:pt modelId="{001F5013-B0F2-4CEC-9EAB-2D71080FEFF6}" type="pres">
      <dgm:prSet presAssocID="{AB4D9DBC-EF68-4F9A-89EC-813CA1A12A6D}" presName="sp" presStyleCnt="0"/>
      <dgm:spPr/>
    </dgm:pt>
    <dgm:pt modelId="{18550215-9782-424B-A785-31CD90E38F96}" type="pres">
      <dgm:prSet presAssocID="{7294778F-DC39-4FE7-9086-E8BC9B821402}" presName="composite" presStyleCnt="0"/>
      <dgm:spPr/>
    </dgm:pt>
    <dgm:pt modelId="{DEB55FB2-A3A9-4343-A687-B4DD94520C6E}" type="pres">
      <dgm:prSet presAssocID="{7294778F-DC39-4FE7-9086-E8BC9B821402}" presName="parentText" presStyleLbl="alignNode1" presStyleIdx="1" presStyleCnt="4">
        <dgm:presLayoutVars>
          <dgm:chMax val="1"/>
          <dgm:bulletEnabled val="1"/>
        </dgm:presLayoutVars>
      </dgm:prSet>
      <dgm:spPr/>
    </dgm:pt>
    <dgm:pt modelId="{EAA07B54-1244-41C5-ABE9-2D462DE2B282}" type="pres">
      <dgm:prSet presAssocID="{7294778F-DC39-4FE7-9086-E8BC9B821402}" presName="descendantText" presStyleLbl="alignAcc1" presStyleIdx="1" presStyleCnt="4">
        <dgm:presLayoutVars>
          <dgm:bulletEnabled val="1"/>
        </dgm:presLayoutVars>
      </dgm:prSet>
      <dgm:spPr/>
    </dgm:pt>
    <dgm:pt modelId="{C568091F-1589-4DBB-B99B-8EC6517A807D}" type="pres">
      <dgm:prSet presAssocID="{445AEF96-60CD-4518-A5F9-B906469AF0BC}" presName="sp" presStyleCnt="0"/>
      <dgm:spPr/>
    </dgm:pt>
    <dgm:pt modelId="{2961BA45-EC76-46B7-8E15-24923B1A30AC}" type="pres">
      <dgm:prSet presAssocID="{B3443445-D590-4955-93F3-BAF8E039CB34}" presName="composite" presStyleCnt="0"/>
      <dgm:spPr/>
    </dgm:pt>
    <dgm:pt modelId="{65FCABB8-9A3C-4921-990B-10DDFB375A13}" type="pres">
      <dgm:prSet presAssocID="{B3443445-D590-4955-93F3-BAF8E039CB34}" presName="parentText" presStyleLbl="alignNode1" presStyleIdx="2" presStyleCnt="4">
        <dgm:presLayoutVars>
          <dgm:chMax val="1"/>
          <dgm:bulletEnabled val="1"/>
        </dgm:presLayoutVars>
      </dgm:prSet>
      <dgm:spPr/>
    </dgm:pt>
    <dgm:pt modelId="{B40243CC-5288-4DF8-9E0D-D9378D235755}" type="pres">
      <dgm:prSet presAssocID="{B3443445-D590-4955-93F3-BAF8E039CB34}" presName="descendantText" presStyleLbl="alignAcc1" presStyleIdx="2" presStyleCnt="4">
        <dgm:presLayoutVars>
          <dgm:bulletEnabled val="1"/>
        </dgm:presLayoutVars>
      </dgm:prSet>
      <dgm:spPr/>
    </dgm:pt>
    <dgm:pt modelId="{5CA94B4A-AA63-4D79-AA9B-79E2F9DD6722}" type="pres">
      <dgm:prSet presAssocID="{DA72EBEE-5E03-4500-B83F-B089752F6F17}" presName="sp" presStyleCnt="0"/>
      <dgm:spPr/>
    </dgm:pt>
    <dgm:pt modelId="{ED06E0F3-38E0-4E66-8C44-C6034E918BA6}" type="pres">
      <dgm:prSet presAssocID="{B7BD2D10-E5B7-450D-B2A9-E6AEBF9193E0}" presName="composite" presStyleCnt="0"/>
      <dgm:spPr/>
    </dgm:pt>
    <dgm:pt modelId="{BB15A0B7-5990-463F-90CB-0A92F12F5002}" type="pres">
      <dgm:prSet presAssocID="{B7BD2D10-E5B7-450D-B2A9-E6AEBF9193E0}" presName="parentText" presStyleLbl="alignNode1" presStyleIdx="3" presStyleCnt="4">
        <dgm:presLayoutVars>
          <dgm:chMax val="1"/>
          <dgm:bulletEnabled val="1"/>
        </dgm:presLayoutVars>
      </dgm:prSet>
      <dgm:spPr/>
    </dgm:pt>
    <dgm:pt modelId="{5E954CA7-44E5-4586-8FD7-A30BD817889C}" type="pres">
      <dgm:prSet presAssocID="{B7BD2D10-E5B7-450D-B2A9-E6AEBF9193E0}" presName="descendantText" presStyleLbl="alignAcc1" presStyleIdx="3" presStyleCnt="4">
        <dgm:presLayoutVars>
          <dgm:bulletEnabled val="1"/>
        </dgm:presLayoutVars>
      </dgm:prSet>
      <dgm:spPr/>
    </dgm:pt>
  </dgm:ptLst>
  <dgm:cxnLst>
    <dgm:cxn modelId="{D9DF4308-79EC-4456-B485-357B21FFC734}" srcId="{40A9387F-2605-4860-ADCD-6D5452BC38A3}" destId="{B3443445-D590-4955-93F3-BAF8E039CB34}" srcOrd="2" destOrd="0" parTransId="{E643A9B5-C1AF-43AB-9610-D48C99541B1E}" sibTransId="{DA72EBEE-5E03-4500-B83F-B089752F6F17}"/>
    <dgm:cxn modelId="{F3BB750B-27C2-4D89-B312-EEF28EF9E071}" type="presOf" srcId="{7D7A5577-E497-465A-981E-27CD322A2B3D}" destId="{C5CF8C20-EF66-44AB-9445-B7F7228E3639}" srcOrd="0" destOrd="0" presId="urn:microsoft.com/office/officeart/2005/8/layout/chevron2"/>
    <dgm:cxn modelId="{7014DA1F-89E8-499B-8F01-8ABDA0DF44CB}" srcId="{B3443445-D590-4955-93F3-BAF8E039CB34}" destId="{BEB7F5EB-EB3A-4761-838F-931563A9230A}" srcOrd="0" destOrd="0" parTransId="{3F0A06EA-8E1E-4A9A-BA88-7EC1842494A9}" sibTransId="{88CFF8C7-5B46-4506-B7D1-C7F147543CA6}"/>
    <dgm:cxn modelId="{EF34183C-7679-4E5B-815B-737B4CC9A257}" type="presOf" srcId="{40A9387F-2605-4860-ADCD-6D5452BC38A3}" destId="{9350379D-350E-432F-9FC9-BA4AEBB139AF}" srcOrd="0" destOrd="0" presId="urn:microsoft.com/office/officeart/2005/8/layout/chevron2"/>
    <dgm:cxn modelId="{2B73745F-E0E1-43FD-884A-0D34FCE27413}" type="presOf" srcId="{B3443445-D590-4955-93F3-BAF8E039CB34}" destId="{65FCABB8-9A3C-4921-990B-10DDFB375A13}" srcOrd="0" destOrd="0" presId="urn:microsoft.com/office/officeart/2005/8/layout/chevron2"/>
    <dgm:cxn modelId="{C2CE0C63-783A-4CA0-BFC1-4A52F88810C3}" type="presOf" srcId="{7294778F-DC39-4FE7-9086-E8BC9B821402}" destId="{DEB55FB2-A3A9-4343-A687-B4DD94520C6E}" srcOrd="0" destOrd="0" presId="urn:microsoft.com/office/officeart/2005/8/layout/chevron2"/>
    <dgm:cxn modelId="{330F3C6E-55ED-4BF2-B1DC-CCF0BF55ECCB}" srcId="{40A9387F-2605-4860-ADCD-6D5452BC38A3}" destId="{B7BD2D10-E5B7-450D-B2A9-E6AEBF9193E0}" srcOrd="3" destOrd="0" parTransId="{651EC9D7-89DD-40ED-87BD-CEA2568C2D38}" sibTransId="{48C7F009-35ED-47A8-A29D-3391FA01D898}"/>
    <dgm:cxn modelId="{B104AB56-8963-4EB1-B974-FD1279A4E7A9}" srcId="{7294778F-DC39-4FE7-9086-E8BC9B821402}" destId="{5D1771AF-AA13-45CF-8F63-5C5BD3AF0669}" srcOrd="0" destOrd="0" parTransId="{D90E3A88-DB2C-43D5-A197-1F716B0F87DE}" sibTransId="{BFBE3182-77A3-45B8-9C40-6D419DC88FB3}"/>
    <dgm:cxn modelId="{CCC75186-FF4A-4913-8FD2-BCC857828047}" srcId="{40A9387F-2605-4860-ADCD-6D5452BC38A3}" destId="{8B91EECC-917D-4059-8DA9-E4BE5ACE743C}" srcOrd="0" destOrd="0" parTransId="{DB88A450-1956-4370-ABD5-884EF6B392BA}" sibTransId="{AB4D9DBC-EF68-4F9A-89EC-813CA1A12A6D}"/>
    <dgm:cxn modelId="{453B1B98-4DFF-4B3B-8C6C-F7456AB0BCCE}" srcId="{40A9387F-2605-4860-ADCD-6D5452BC38A3}" destId="{7294778F-DC39-4FE7-9086-E8BC9B821402}" srcOrd="1" destOrd="0" parTransId="{C6E067ED-1EE9-4F53-B4E2-ED9113218B2C}" sibTransId="{445AEF96-60CD-4518-A5F9-B906469AF0BC}"/>
    <dgm:cxn modelId="{4DE80AA8-D5F0-42D8-BF48-7099CFE2D12F}" type="presOf" srcId="{76AF7A59-C1FE-482E-B632-4A3D4D72DA8D}" destId="{5E954CA7-44E5-4586-8FD7-A30BD817889C}" srcOrd="0" destOrd="0" presId="urn:microsoft.com/office/officeart/2005/8/layout/chevron2"/>
    <dgm:cxn modelId="{92B2C9B2-7AD6-461F-B4CA-321818E14072}" type="presOf" srcId="{B7BD2D10-E5B7-450D-B2A9-E6AEBF9193E0}" destId="{BB15A0B7-5990-463F-90CB-0A92F12F5002}" srcOrd="0" destOrd="0" presId="urn:microsoft.com/office/officeart/2005/8/layout/chevron2"/>
    <dgm:cxn modelId="{7E31FDBE-F81E-4AFF-985D-04511BA5EFDA}" type="presOf" srcId="{8B91EECC-917D-4059-8DA9-E4BE5ACE743C}" destId="{F4096F63-17B0-4928-8D5D-20658C7954DC}" srcOrd="0" destOrd="0" presId="urn:microsoft.com/office/officeart/2005/8/layout/chevron2"/>
    <dgm:cxn modelId="{B0AF43D7-A121-46BE-B4EE-A106091DB3FD}" srcId="{8B91EECC-917D-4059-8DA9-E4BE5ACE743C}" destId="{7D7A5577-E497-465A-981E-27CD322A2B3D}" srcOrd="0" destOrd="0" parTransId="{56234B0D-4BA0-42EA-B2E0-741780243DFE}" sibTransId="{6257A25C-2761-40D1-9434-1A17A5F3FDA0}"/>
    <dgm:cxn modelId="{B783E8E8-6934-4CB6-8EE4-68F8EF8C7700}" type="presOf" srcId="{BEB7F5EB-EB3A-4761-838F-931563A9230A}" destId="{B40243CC-5288-4DF8-9E0D-D9378D235755}" srcOrd="0" destOrd="0" presId="urn:microsoft.com/office/officeart/2005/8/layout/chevron2"/>
    <dgm:cxn modelId="{42B360E9-EB9E-4C3E-97B3-99A64F896E1A}" srcId="{B7BD2D10-E5B7-450D-B2A9-E6AEBF9193E0}" destId="{76AF7A59-C1FE-482E-B632-4A3D4D72DA8D}" srcOrd="0" destOrd="0" parTransId="{74DED97A-14F5-431F-9033-1775ACC4E96B}" sibTransId="{C9671143-6B5C-4B60-AE3F-0CE4BCA7B590}"/>
    <dgm:cxn modelId="{E35710F0-80E6-432C-97B3-5AF3C95FBA35}" type="presOf" srcId="{5D1771AF-AA13-45CF-8F63-5C5BD3AF0669}" destId="{EAA07B54-1244-41C5-ABE9-2D462DE2B282}" srcOrd="0" destOrd="0" presId="urn:microsoft.com/office/officeart/2005/8/layout/chevron2"/>
    <dgm:cxn modelId="{853FA72C-00BF-47AD-8808-847DE812DB14}" type="presParOf" srcId="{9350379D-350E-432F-9FC9-BA4AEBB139AF}" destId="{805E8375-ECA6-4E7B-BACF-434BB7C51151}" srcOrd="0" destOrd="0" presId="urn:microsoft.com/office/officeart/2005/8/layout/chevron2"/>
    <dgm:cxn modelId="{9CC66104-4AB9-4213-9F33-9750B84EBF1C}" type="presParOf" srcId="{805E8375-ECA6-4E7B-BACF-434BB7C51151}" destId="{F4096F63-17B0-4928-8D5D-20658C7954DC}" srcOrd="0" destOrd="0" presId="urn:microsoft.com/office/officeart/2005/8/layout/chevron2"/>
    <dgm:cxn modelId="{537A559D-E8CF-4870-AF91-EC2FC895DA55}" type="presParOf" srcId="{805E8375-ECA6-4E7B-BACF-434BB7C51151}" destId="{C5CF8C20-EF66-44AB-9445-B7F7228E3639}" srcOrd="1" destOrd="0" presId="urn:microsoft.com/office/officeart/2005/8/layout/chevron2"/>
    <dgm:cxn modelId="{D80B373A-BDA9-4337-8868-E9CCD7879262}" type="presParOf" srcId="{9350379D-350E-432F-9FC9-BA4AEBB139AF}" destId="{001F5013-B0F2-4CEC-9EAB-2D71080FEFF6}" srcOrd="1" destOrd="0" presId="urn:microsoft.com/office/officeart/2005/8/layout/chevron2"/>
    <dgm:cxn modelId="{8E323C41-E87E-4F90-8340-F000E7B61BF0}" type="presParOf" srcId="{9350379D-350E-432F-9FC9-BA4AEBB139AF}" destId="{18550215-9782-424B-A785-31CD90E38F96}" srcOrd="2" destOrd="0" presId="urn:microsoft.com/office/officeart/2005/8/layout/chevron2"/>
    <dgm:cxn modelId="{CD4C0AAD-4D88-4C2D-89DB-F7BDF6395117}" type="presParOf" srcId="{18550215-9782-424B-A785-31CD90E38F96}" destId="{DEB55FB2-A3A9-4343-A687-B4DD94520C6E}" srcOrd="0" destOrd="0" presId="urn:microsoft.com/office/officeart/2005/8/layout/chevron2"/>
    <dgm:cxn modelId="{4F5A17FB-C6B2-4C48-9D52-0999B8EE6ACA}" type="presParOf" srcId="{18550215-9782-424B-A785-31CD90E38F96}" destId="{EAA07B54-1244-41C5-ABE9-2D462DE2B282}" srcOrd="1" destOrd="0" presId="urn:microsoft.com/office/officeart/2005/8/layout/chevron2"/>
    <dgm:cxn modelId="{39D5D81E-AF62-4388-BFC3-084187B5DB9A}" type="presParOf" srcId="{9350379D-350E-432F-9FC9-BA4AEBB139AF}" destId="{C568091F-1589-4DBB-B99B-8EC6517A807D}" srcOrd="3" destOrd="0" presId="urn:microsoft.com/office/officeart/2005/8/layout/chevron2"/>
    <dgm:cxn modelId="{6CFEFD03-9009-4F11-AA75-7E9515555A36}" type="presParOf" srcId="{9350379D-350E-432F-9FC9-BA4AEBB139AF}" destId="{2961BA45-EC76-46B7-8E15-24923B1A30AC}" srcOrd="4" destOrd="0" presId="urn:microsoft.com/office/officeart/2005/8/layout/chevron2"/>
    <dgm:cxn modelId="{C8B5C47B-592B-4B96-89C4-CDE96FD7BFDE}" type="presParOf" srcId="{2961BA45-EC76-46B7-8E15-24923B1A30AC}" destId="{65FCABB8-9A3C-4921-990B-10DDFB375A13}" srcOrd="0" destOrd="0" presId="urn:microsoft.com/office/officeart/2005/8/layout/chevron2"/>
    <dgm:cxn modelId="{6FAB22C8-AF25-4D35-9F1B-75BF1BC2D579}" type="presParOf" srcId="{2961BA45-EC76-46B7-8E15-24923B1A30AC}" destId="{B40243CC-5288-4DF8-9E0D-D9378D235755}" srcOrd="1" destOrd="0" presId="urn:microsoft.com/office/officeart/2005/8/layout/chevron2"/>
    <dgm:cxn modelId="{1FE23A03-7577-4595-BAA1-DC31985F7F2D}" type="presParOf" srcId="{9350379D-350E-432F-9FC9-BA4AEBB139AF}" destId="{5CA94B4A-AA63-4D79-AA9B-79E2F9DD6722}" srcOrd="5" destOrd="0" presId="urn:microsoft.com/office/officeart/2005/8/layout/chevron2"/>
    <dgm:cxn modelId="{5F7D8C24-E0C1-4DE8-948E-2FF29CDB1B8B}" type="presParOf" srcId="{9350379D-350E-432F-9FC9-BA4AEBB139AF}" destId="{ED06E0F3-38E0-4E66-8C44-C6034E918BA6}" srcOrd="6" destOrd="0" presId="urn:microsoft.com/office/officeart/2005/8/layout/chevron2"/>
    <dgm:cxn modelId="{160CCCEE-B8FA-46A2-8930-1E11AD9F9A92}" type="presParOf" srcId="{ED06E0F3-38E0-4E66-8C44-C6034E918BA6}" destId="{BB15A0B7-5990-463F-90CB-0A92F12F5002}" srcOrd="0" destOrd="0" presId="urn:microsoft.com/office/officeart/2005/8/layout/chevron2"/>
    <dgm:cxn modelId="{F497091D-C8E1-43A0-BBA3-22FA8A190DC3}" type="presParOf" srcId="{ED06E0F3-38E0-4E66-8C44-C6034E918BA6}" destId="{5E954CA7-44E5-4586-8FD7-A30BD817889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A3DA93-AC72-447C-B25A-B15473DAB0F7}" type="doc">
      <dgm:prSet loTypeId="urn:microsoft.com/office/officeart/2018/2/layout/Icon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6BF9A8C-D8A0-4961-8D95-3FD3FC959B19}">
      <dgm:prSet/>
      <dgm:spPr/>
      <dgm:t>
        <a:bodyPr/>
        <a:lstStyle/>
        <a:p>
          <a:pPr>
            <a:lnSpc>
              <a:spcPct val="100000"/>
            </a:lnSpc>
          </a:pPr>
          <a:r>
            <a:rPr lang="en-US"/>
            <a:t>- Combination staffing</a:t>
          </a:r>
        </a:p>
      </dgm:t>
    </dgm:pt>
    <dgm:pt modelId="{83733BB2-E228-41B8-A094-C4DEA9366283}" type="parTrans" cxnId="{3C62ACEB-B2AD-4E77-873F-520FE1AD18B8}">
      <dgm:prSet/>
      <dgm:spPr/>
      <dgm:t>
        <a:bodyPr/>
        <a:lstStyle/>
        <a:p>
          <a:endParaRPr lang="en-US"/>
        </a:p>
      </dgm:t>
    </dgm:pt>
    <dgm:pt modelId="{2BB42CFE-5533-49EF-AA24-AF509A32D380}" type="sibTrans" cxnId="{3C62ACEB-B2AD-4E77-873F-520FE1AD18B8}">
      <dgm:prSet/>
      <dgm:spPr/>
      <dgm:t>
        <a:bodyPr/>
        <a:lstStyle/>
        <a:p>
          <a:pPr>
            <a:lnSpc>
              <a:spcPct val="100000"/>
            </a:lnSpc>
          </a:pPr>
          <a:endParaRPr lang="en-US"/>
        </a:p>
      </dgm:t>
    </dgm:pt>
    <dgm:pt modelId="{05F02EC3-AB07-405B-8CA4-1E9B9B62E537}">
      <dgm:prSet/>
      <dgm:spPr/>
      <dgm:t>
        <a:bodyPr/>
        <a:lstStyle/>
        <a:p>
          <a:pPr>
            <a:lnSpc>
              <a:spcPct val="100000"/>
            </a:lnSpc>
          </a:pPr>
          <a:r>
            <a:rPr lang="en-US"/>
            <a:t>- Increasing call volume</a:t>
          </a:r>
        </a:p>
      </dgm:t>
    </dgm:pt>
    <dgm:pt modelId="{ED08BB41-2222-41D8-8118-9A4B43E30E28}" type="parTrans" cxnId="{6B49235A-CE13-47B6-AC48-14AD523AD607}">
      <dgm:prSet/>
      <dgm:spPr/>
      <dgm:t>
        <a:bodyPr/>
        <a:lstStyle/>
        <a:p>
          <a:endParaRPr lang="en-US"/>
        </a:p>
      </dgm:t>
    </dgm:pt>
    <dgm:pt modelId="{BC60C820-CD6C-456D-8353-554EB447DCEF}" type="sibTrans" cxnId="{6B49235A-CE13-47B6-AC48-14AD523AD607}">
      <dgm:prSet/>
      <dgm:spPr/>
      <dgm:t>
        <a:bodyPr/>
        <a:lstStyle/>
        <a:p>
          <a:pPr>
            <a:lnSpc>
              <a:spcPct val="100000"/>
            </a:lnSpc>
          </a:pPr>
          <a:endParaRPr lang="en-US"/>
        </a:p>
      </dgm:t>
    </dgm:pt>
    <dgm:pt modelId="{A2FE9F1D-52FB-4187-920D-E5B5B5910551}">
      <dgm:prSet/>
      <dgm:spPr/>
      <dgm:t>
        <a:bodyPr/>
        <a:lstStyle/>
        <a:p>
          <a:pPr>
            <a:lnSpc>
              <a:spcPct val="100000"/>
            </a:lnSpc>
          </a:pPr>
          <a:r>
            <a:rPr lang="en-US"/>
            <a:t>- EMS expansion</a:t>
          </a:r>
        </a:p>
      </dgm:t>
    </dgm:pt>
    <dgm:pt modelId="{44AD4E9D-EB90-434B-AD90-A24D5C066C16}" type="parTrans" cxnId="{779A01AD-9309-4A99-9F9E-920BD667307A}">
      <dgm:prSet/>
      <dgm:spPr/>
      <dgm:t>
        <a:bodyPr/>
        <a:lstStyle/>
        <a:p>
          <a:endParaRPr lang="en-US"/>
        </a:p>
      </dgm:t>
    </dgm:pt>
    <dgm:pt modelId="{6D6475D7-21C5-4015-991F-5FA8C6BA0C59}" type="sibTrans" cxnId="{779A01AD-9309-4A99-9F9E-920BD667307A}">
      <dgm:prSet/>
      <dgm:spPr/>
      <dgm:t>
        <a:bodyPr/>
        <a:lstStyle/>
        <a:p>
          <a:pPr>
            <a:lnSpc>
              <a:spcPct val="100000"/>
            </a:lnSpc>
          </a:pPr>
          <a:endParaRPr lang="en-US"/>
        </a:p>
      </dgm:t>
    </dgm:pt>
    <dgm:pt modelId="{C8F653AB-31C3-4F7E-8390-A302119AE7AB}">
      <dgm:prSet/>
      <dgm:spPr/>
      <dgm:t>
        <a:bodyPr/>
        <a:lstStyle/>
        <a:p>
          <a:pPr>
            <a:lnSpc>
              <a:spcPct val="100000"/>
            </a:lnSpc>
          </a:pPr>
          <a:r>
            <a:rPr lang="en-US"/>
            <a:t>- Regional response</a:t>
          </a:r>
        </a:p>
      </dgm:t>
    </dgm:pt>
    <dgm:pt modelId="{95DBBB34-9D37-4A45-B895-E77F67446429}" type="parTrans" cxnId="{2F85BC33-F187-445A-A1F9-CD005D90D23F}">
      <dgm:prSet/>
      <dgm:spPr/>
      <dgm:t>
        <a:bodyPr/>
        <a:lstStyle/>
        <a:p>
          <a:endParaRPr lang="en-US"/>
        </a:p>
      </dgm:t>
    </dgm:pt>
    <dgm:pt modelId="{F9218FB8-6EC8-47D0-B16A-B28D081DED7B}" type="sibTrans" cxnId="{2F85BC33-F187-445A-A1F9-CD005D90D23F}">
      <dgm:prSet/>
      <dgm:spPr/>
      <dgm:t>
        <a:bodyPr/>
        <a:lstStyle/>
        <a:p>
          <a:endParaRPr lang="en-US"/>
        </a:p>
      </dgm:t>
    </dgm:pt>
    <dgm:pt modelId="{2A9F2421-2D10-49CF-B3AB-189447FEF754}" type="pres">
      <dgm:prSet presAssocID="{4CA3DA93-AC72-447C-B25A-B15473DAB0F7}" presName="root" presStyleCnt="0">
        <dgm:presLayoutVars>
          <dgm:dir/>
          <dgm:resizeHandles val="exact"/>
        </dgm:presLayoutVars>
      </dgm:prSet>
      <dgm:spPr/>
    </dgm:pt>
    <dgm:pt modelId="{A0C09A92-B5EB-459C-9B3F-87318B2B804D}" type="pres">
      <dgm:prSet presAssocID="{66BF9A8C-D8A0-4961-8D95-3FD3FC959B19}" presName="compNode" presStyleCnt="0"/>
      <dgm:spPr/>
    </dgm:pt>
    <dgm:pt modelId="{C3FB3254-7507-4692-BB28-9782BDD97DFC}" type="pres">
      <dgm:prSet presAssocID="{66BF9A8C-D8A0-4961-8D95-3FD3FC959B1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s"/>
        </a:ext>
      </dgm:extLst>
    </dgm:pt>
    <dgm:pt modelId="{1A3B1000-4213-4243-AA65-828A03E88E6A}" type="pres">
      <dgm:prSet presAssocID="{66BF9A8C-D8A0-4961-8D95-3FD3FC959B19}" presName="spaceRect" presStyleCnt="0"/>
      <dgm:spPr/>
    </dgm:pt>
    <dgm:pt modelId="{CA0F3690-F548-49CE-B39F-17947FE2519A}" type="pres">
      <dgm:prSet presAssocID="{66BF9A8C-D8A0-4961-8D95-3FD3FC959B19}" presName="textRect" presStyleLbl="revTx" presStyleIdx="0" presStyleCnt="4">
        <dgm:presLayoutVars>
          <dgm:chMax val="1"/>
          <dgm:chPref val="1"/>
        </dgm:presLayoutVars>
      </dgm:prSet>
      <dgm:spPr/>
    </dgm:pt>
    <dgm:pt modelId="{1A1A9FD4-0A90-41D4-94D9-0F6B9580C471}" type="pres">
      <dgm:prSet presAssocID="{2BB42CFE-5533-49EF-AA24-AF509A32D380}" presName="sibTrans" presStyleCnt="0"/>
      <dgm:spPr/>
    </dgm:pt>
    <dgm:pt modelId="{4604AD43-E346-42C5-A09F-06ABFA62E053}" type="pres">
      <dgm:prSet presAssocID="{05F02EC3-AB07-405B-8CA4-1E9B9B62E537}" presName="compNode" presStyleCnt="0"/>
      <dgm:spPr/>
    </dgm:pt>
    <dgm:pt modelId="{82EC49CE-0131-4867-8262-B5DC776EC645}" type="pres">
      <dgm:prSet presAssocID="{05F02EC3-AB07-405B-8CA4-1E9B9B62E53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eaker Phone"/>
        </a:ext>
      </dgm:extLst>
    </dgm:pt>
    <dgm:pt modelId="{571113CC-9176-4847-B9FA-07C3AC9C9BAD}" type="pres">
      <dgm:prSet presAssocID="{05F02EC3-AB07-405B-8CA4-1E9B9B62E537}" presName="spaceRect" presStyleCnt="0"/>
      <dgm:spPr/>
    </dgm:pt>
    <dgm:pt modelId="{90A0C86E-2C30-4DA2-9AE2-26CA66BE7F92}" type="pres">
      <dgm:prSet presAssocID="{05F02EC3-AB07-405B-8CA4-1E9B9B62E537}" presName="textRect" presStyleLbl="revTx" presStyleIdx="1" presStyleCnt="4">
        <dgm:presLayoutVars>
          <dgm:chMax val="1"/>
          <dgm:chPref val="1"/>
        </dgm:presLayoutVars>
      </dgm:prSet>
      <dgm:spPr/>
    </dgm:pt>
    <dgm:pt modelId="{38CCEC92-54E3-4926-85C3-B6812EE3318C}" type="pres">
      <dgm:prSet presAssocID="{BC60C820-CD6C-456D-8353-554EB447DCEF}" presName="sibTrans" presStyleCnt="0"/>
      <dgm:spPr/>
    </dgm:pt>
    <dgm:pt modelId="{CD0B086A-3CBC-47D4-8048-9F449614F1AD}" type="pres">
      <dgm:prSet presAssocID="{A2FE9F1D-52FB-4187-920D-E5B5B5910551}" presName="compNode" presStyleCnt="0"/>
      <dgm:spPr/>
    </dgm:pt>
    <dgm:pt modelId="{FB400C65-83F9-4F07-BEED-E133A5A251DA}" type="pres">
      <dgm:prSet presAssocID="{A2FE9F1D-52FB-4187-920D-E5B5B591055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dical"/>
        </a:ext>
      </dgm:extLst>
    </dgm:pt>
    <dgm:pt modelId="{02EF71DD-C96D-49B1-8BB4-DA7AAF3ADCBD}" type="pres">
      <dgm:prSet presAssocID="{A2FE9F1D-52FB-4187-920D-E5B5B5910551}" presName="spaceRect" presStyleCnt="0"/>
      <dgm:spPr/>
    </dgm:pt>
    <dgm:pt modelId="{74AF8639-CF93-42DC-8F29-31B9A17C52FD}" type="pres">
      <dgm:prSet presAssocID="{A2FE9F1D-52FB-4187-920D-E5B5B5910551}" presName="textRect" presStyleLbl="revTx" presStyleIdx="2" presStyleCnt="4">
        <dgm:presLayoutVars>
          <dgm:chMax val="1"/>
          <dgm:chPref val="1"/>
        </dgm:presLayoutVars>
      </dgm:prSet>
      <dgm:spPr/>
    </dgm:pt>
    <dgm:pt modelId="{E7FBA349-1D33-4922-9B76-4DF7A7156C5E}" type="pres">
      <dgm:prSet presAssocID="{6D6475D7-21C5-4015-991F-5FA8C6BA0C59}" presName="sibTrans" presStyleCnt="0"/>
      <dgm:spPr/>
    </dgm:pt>
    <dgm:pt modelId="{5A54E5D3-20E2-4CEE-AE0C-2638547C7830}" type="pres">
      <dgm:prSet presAssocID="{C8F653AB-31C3-4F7E-8390-A302119AE7AB}" presName="compNode" presStyleCnt="0"/>
      <dgm:spPr/>
    </dgm:pt>
    <dgm:pt modelId="{92A0E064-921C-4336-8E3C-C5BCECBA973E}" type="pres">
      <dgm:prSet presAssocID="{C8F653AB-31C3-4F7E-8390-A302119AE7A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74302C08-48EA-4B58-8A24-6240E7398B11}" type="pres">
      <dgm:prSet presAssocID="{C8F653AB-31C3-4F7E-8390-A302119AE7AB}" presName="spaceRect" presStyleCnt="0"/>
      <dgm:spPr/>
    </dgm:pt>
    <dgm:pt modelId="{153210F4-EB43-47F2-AE5C-6DD926CCA997}" type="pres">
      <dgm:prSet presAssocID="{C8F653AB-31C3-4F7E-8390-A302119AE7AB}" presName="textRect" presStyleLbl="revTx" presStyleIdx="3" presStyleCnt="4">
        <dgm:presLayoutVars>
          <dgm:chMax val="1"/>
          <dgm:chPref val="1"/>
        </dgm:presLayoutVars>
      </dgm:prSet>
      <dgm:spPr/>
    </dgm:pt>
  </dgm:ptLst>
  <dgm:cxnLst>
    <dgm:cxn modelId="{2F85BC33-F187-445A-A1F9-CD005D90D23F}" srcId="{4CA3DA93-AC72-447C-B25A-B15473DAB0F7}" destId="{C8F653AB-31C3-4F7E-8390-A302119AE7AB}" srcOrd="3" destOrd="0" parTransId="{95DBBB34-9D37-4A45-B895-E77F67446429}" sibTransId="{F9218FB8-6EC8-47D0-B16A-B28D081DED7B}"/>
    <dgm:cxn modelId="{5D1F1E4D-3849-457B-9E32-28C1DCCC2FEF}" type="presOf" srcId="{05F02EC3-AB07-405B-8CA4-1E9B9B62E537}" destId="{90A0C86E-2C30-4DA2-9AE2-26CA66BE7F92}" srcOrd="0" destOrd="0" presId="urn:microsoft.com/office/officeart/2018/2/layout/IconLabelList"/>
    <dgm:cxn modelId="{6B49235A-CE13-47B6-AC48-14AD523AD607}" srcId="{4CA3DA93-AC72-447C-B25A-B15473DAB0F7}" destId="{05F02EC3-AB07-405B-8CA4-1E9B9B62E537}" srcOrd="1" destOrd="0" parTransId="{ED08BB41-2222-41D8-8118-9A4B43E30E28}" sibTransId="{BC60C820-CD6C-456D-8353-554EB447DCEF}"/>
    <dgm:cxn modelId="{50F9EC92-E693-4BB6-AE80-2EAA04FF0543}" type="presOf" srcId="{66BF9A8C-D8A0-4961-8D95-3FD3FC959B19}" destId="{CA0F3690-F548-49CE-B39F-17947FE2519A}" srcOrd="0" destOrd="0" presId="urn:microsoft.com/office/officeart/2018/2/layout/IconLabelList"/>
    <dgm:cxn modelId="{779A01AD-9309-4A99-9F9E-920BD667307A}" srcId="{4CA3DA93-AC72-447C-B25A-B15473DAB0F7}" destId="{A2FE9F1D-52FB-4187-920D-E5B5B5910551}" srcOrd="2" destOrd="0" parTransId="{44AD4E9D-EB90-434B-AD90-A24D5C066C16}" sibTransId="{6D6475D7-21C5-4015-991F-5FA8C6BA0C59}"/>
    <dgm:cxn modelId="{7F11DAD5-0342-4FCE-8499-05C0733C6B1A}" type="presOf" srcId="{4CA3DA93-AC72-447C-B25A-B15473DAB0F7}" destId="{2A9F2421-2D10-49CF-B3AB-189447FEF754}" srcOrd="0" destOrd="0" presId="urn:microsoft.com/office/officeart/2018/2/layout/IconLabelList"/>
    <dgm:cxn modelId="{BC77D6DB-D163-423B-8070-91AC1137A70A}" type="presOf" srcId="{A2FE9F1D-52FB-4187-920D-E5B5B5910551}" destId="{74AF8639-CF93-42DC-8F29-31B9A17C52FD}" srcOrd="0" destOrd="0" presId="urn:microsoft.com/office/officeart/2018/2/layout/IconLabelList"/>
    <dgm:cxn modelId="{3C62ACEB-B2AD-4E77-873F-520FE1AD18B8}" srcId="{4CA3DA93-AC72-447C-B25A-B15473DAB0F7}" destId="{66BF9A8C-D8A0-4961-8D95-3FD3FC959B19}" srcOrd="0" destOrd="0" parTransId="{83733BB2-E228-41B8-A094-C4DEA9366283}" sibTransId="{2BB42CFE-5533-49EF-AA24-AF509A32D380}"/>
    <dgm:cxn modelId="{6FB41DEC-DF45-4195-AD35-C4F7D96F9B42}" type="presOf" srcId="{C8F653AB-31C3-4F7E-8390-A302119AE7AB}" destId="{153210F4-EB43-47F2-AE5C-6DD926CCA997}" srcOrd="0" destOrd="0" presId="urn:microsoft.com/office/officeart/2018/2/layout/IconLabelList"/>
    <dgm:cxn modelId="{5C9F554F-4C9F-4728-939F-4448A40FD556}" type="presParOf" srcId="{2A9F2421-2D10-49CF-B3AB-189447FEF754}" destId="{A0C09A92-B5EB-459C-9B3F-87318B2B804D}" srcOrd="0" destOrd="0" presId="urn:microsoft.com/office/officeart/2018/2/layout/IconLabelList"/>
    <dgm:cxn modelId="{D93597AD-69E3-4371-8F9F-5D2370A4D0C4}" type="presParOf" srcId="{A0C09A92-B5EB-459C-9B3F-87318B2B804D}" destId="{C3FB3254-7507-4692-BB28-9782BDD97DFC}" srcOrd="0" destOrd="0" presId="urn:microsoft.com/office/officeart/2018/2/layout/IconLabelList"/>
    <dgm:cxn modelId="{BAFC7C46-645F-477C-8C89-D9F4DE6D17EE}" type="presParOf" srcId="{A0C09A92-B5EB-459C-9B3F-87318B2B804D}" destId="{1A3B1000-4213-4243-AA65-828A03E88E6A}" srcOrd="1" destOrd="0" presId="urn:microsoft.com/office/officeart/2018/2/layout/IconLabelList"/>
    <dgm:cxn modelId="{AA6657EA-AFAB-4559-9753-2A7B3FFA8419}" type="presParOf" srcId="{A0C09A92-B5EB-459C-9B3F-87318B2B804D}" destId="{CA0F3690-F548-49CE-B39F-17947FE2519A}" srcOrd="2" destOrd="0" presId="urn:microsoft.com/office/officeart/2018/2/layout/IconLabelList"/>
    <dgm:cxn modelId="{32D0FA65-8745-4F5B-B2A8-1CB2B1FA13CB}" type="presParOf" srcId="{2A9F2421-2D10-49CF-B3AB-189447FEF754}" destId="{1A1A9FD4-0A90-41D4-94D9-0F6B9580C471}" srcOrd="1" destOrd="0" presId="urn:microsoft.com/office/officeart/2018/2/layout/IconLabelList"/>
    <dgm:cxn modelId="{6355BCE9-838C-416E-8C19-FB9654BC7A1D}" type="presParOf" srcId="{2A9F2421-2D10-49CF-B3AB-189447FEF754}" destId="{4604AD43-E346-42C5-A09F-06ABFA62E053}" srcOrd="2" destOrd="0" presId="urn:microsoft.com/office/officeart/2018/2/layout/IconLabelList"/>
    <dgm:cxn modelId="{36EEA72F-54BC-4FAD-8D7C-13B8CC5630A7}" type="presParOf" srcId="{4604AD43-E346-42C5-A09F-06ABFA62E053}" destId="{82EC49CE-0131-4867-8262-B5DC776EC645}" srcOrd="0" destOrd="0" presId="urn:microsoft.com/office/officeart/2018/2/layout/IconLabelList"/>
    <dgm:cxn modelId="{7F10B25E-6E15-43B7-9482-83174A639683}" type="presParOf" srcId="{4604AD43-E346-42C5-A09F-06ABFA62E053}" destId="{571113CC-9176-4847-B9FA-07C3AC9C9BAD}" srcOrd="1" destOrd="0" presId="urn:microsoft.com/office/officeart/2018/2/layout/IconLabelList"/>
    <dgm:cxn modelId="{12E58367-92D4-4B76-A486-24749E19A831}" type="presParOf" srcId="{4604AD43-E346-42C5-A09F-06ABFA62E053}" destId="{90A0C86E-2C30-4DA2-9AE2-26CA66BE7F92}" srcOrd="2" destOrd="0" presId="urn:microsoft.com/office/officeart/2018/2/layout/IconLabelList"/>
    <dgm:cxn modelId="{0C17032E-DE62-4EC1-8036-A7AB7DD97D4B}" type="presParOf" srcId="{2A9F2421-2D10-49CF-B3AB-189447FEF754}" destId="{38CCEC92-54E3-4926-85C3-B6812EE3318C}" srcOrd="3" destOrd="0" presId="urn:microsoft.com/office/officeart/2018/2/layout/IconLabelList"/>
    <dgm:cxn modelId="{5B0C9480-A1B0-4A58-A9C3-971EA85BAF7F}" type="presParOf" srcId="{2A9F2421-2D10-49CF-B3AB-189447FEF754}" destId="{CD0B086A-3CBC-47D4-8048-9F449614F1AD}" srcOrd="4" destOrd="0" presId="urn:microsoft.com/office/officeart/2018/2/layout/IconLabelList"/>
    <dgm:cxn modelId="{E3A2A051-6F6E-4528-871F-A560F4C74141}" type="presParOf" srcId="{CD0B086A-3CBC-47D4-8048-9F449614F1AD}" destId="{FB400C65-83F9-4F07-BEED-E133A5A251DA}" srcOrd="0" destOrd="0" presId="urn:microsoft.com/office/officeart/2018/2/layout/IconLabelList"/>
    <dgm:cxn modelId="{F3D16F90-7769-42B3-9814-9E5568F6F4FD}" type="presParOf" srcId="{CD0B086A-3CBC-47D4-8048-9F449614F1AD}" destId="{02EF71DD-C96D-49B1-8BB4-DA7AAF3ADCBD}" srcOrd="1" destOrd="0" presId="urn:microsoft.com/office/officeart/2018/2/layout/IconLabelList"/>
    <dgm:cxn modelId="{7E886269-49AF-4C9B-A438-9B58DA187561}" type="presParOf" srcId="{CD0B086A-3CBC-47D4-8048-9F449614F1AD}" destId="{74AF8639-CF93-42DC-8F29-31B9A17C52FD}" srcOrd="2" destOrd="0" presId="urn:microsoft.com/office/officeart/2018/2/layout/IconLabelList"/>
    <dgm:cxn modelId="{7BC02BA2-334F-4C33-B17D-EA63DAF59886}" type="presParOf" srcId="{2A9F2421-2D10-49CF-B3AB-189447FEF754}" destId="{E7FBA349-1D33-4922-9B76-4DF7A7156C5E}" srcOrd="5" destOrd="0" presId="urn:microsoft.com/office/officeart/2018/2/layout/IconLabelList"/>
    <dgm:cxn modelId="{C3906165-CDAB-4053-8E23-95E75B5AFE3F}" type="presParOf" srcId="{2A9F2421-2D10-49CF-B3AB-189447FEF754}" destId="{5A54E5D3-20E2-4CEE-AE0C-2638547C7830}" srcOrd="6" destOrd="0" presId="urn:microsoft.com/office/officeart/2018/2/layout/IconLabelList"/>
    <dgm:cxn modelId="{72A336AD-27F4-4912-87D3-8C0622130C1A}" type="presParOf" srcId="{5A54E5D3-20E2-4CEE-AE0C-2638547C7830}" destId="{92A0E064-921C-4336-8E3C-C5BCECBA973E}" srcOrd="0" destOrd="0" presId="urn:microsoft.com/office/officeart/2018/2/layout/IconLabelList"/>
    <dgm:cxn modelId="{90BCE21A-568C-40AB-B650-508C4E0861B0}" type="presParOf" srcId="{5A54E5D3-20E2-4CEE-AE0C-2638547C7830}" destId="{74302C08-48EA-4B58-8A24-6240E7398B11}" srcOrd="1" destOrd="0" presId="urn:microsoft.com/office/officeart/2018/2/layout/IconLabelList"/>
    <dgm:cxn modelId="{680773C7-81AB-4D31-86D0-71E8C7AE14A2}" type="presParOf" srcId="{5A54E5D3-20E2-4CEE-AE0C-2638547C7830}" destId="{153210F4-EB43-47F2-AE5C-6DD926CCA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BD1BB4-1007-488D-9E0E-292CA5F4D3C1}"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A2222C5-013B-4FC3-AA60-E443D0DD5E0E}">
      <dgm:prSet/>
      <dgm:spPr/>
      <dgm:t>
        <a:bodyPr/>
        <a:lstStyle/>
        <a:p>
          <a:r>
            <a:rPr lang="en-US"/>
            <a:t>- Closest unit response</a:t>
          </a:r>
        </a:p>
      </dgm:t>
    </dgm:pt>
    <dgm:pt modelId="{8295D6F4-118C-41DA-8F04-7D1BF448FA7E}" type="parTrans" cxnId="{96EEF2D7-3662-472F-AD49-7C5F87132670}">
      <dgm:prSet/>
      <dgm:spPr/>
      <dgm:t>
        <a:bodyPr/>
        <a:lstStyle/>
        <a:p>
          <a:endParaRPr lang="en-US"/>
        </a:p>
      </dgm:t>
    </dgm:pt>
    <dgm:pt modelId="{B492EBF1-780D-4FBA-A448-8E3DB0A7DD8A}" type="sibTrans" cxnId="{96EEF2D7-3662-472F-AD49-7C5F87132670}">
      <dgm:prSet/>
      <dgm:spPr/>
      <dgm:t>
        <a:bodyPr/>
        <a:lstStyle/>
        <a:p>
          <a:endParaRPr lang="en-US"/>
        </a:p>
      </dgm:t>
    </dgm:pt>
    <dgm:pt modelId="{A61212E3-48EE-47CE-9711-318D2DF7580E}">
      <dgm:prSet/>
      <dgm:spPr/>
      <dgm:t>
        <a:bodyPr/>
        <a:lstStyle/>
        <a:p>
          <a:r>
            <a:rPr lang="en-US"/>
            <a:t>- Eliminates delays</a:t>
          </a:r>
        </a:p>
      </dgm:t>
    </dgm:pt>
    <dgm:pt modelId="{19FF84BF-8E0E-40AE-92BD-D8FB7903B7FE}" type="parTrans" cxnId="{213EEBC2-0C56-4CF1-BDAB-EBDA0428E99C}">
      <dgm:prSet/>
      <dgm:spPr/>
      <dgm:t>
        <a:bodyPr/>
        <a:lstStyle/>
        <a:p>
          <a:endParaRPr lang="en-US"/>
        </a:p>
      </dgm:t>
    </dgm:pt>
    <dgm:pt modelId="{A981A14D-FBF8-4024-9939-352A5221DA84}" type="sibTrans" cxnId="{213EEBC2-0C56-4CF1-BDAB-EBDA0428E99C}">
      <dgm:prSet/>
      <dgm:spPr/>
      <dgm:t>
        <a:bodyPr/>
        <a:lstStyle/>
        <a:p>
          <a:endParaRPr lang="en-US"/>
        </a:p>
      </dgm:t>
    </dgm:pt>
    <dgm:pt modelId="{9DAA1DB8-8861-448F-8FCD-2ADF5BB31201}">
      <dgm:prSet/>
      <dgm:spPr/>
      <dgm:t>
        <a:bodyPr/>
        <a:lstStyle/>
        <a:p>
          <a:r>
            <a:rPr lang="en-US"/>
            <a:t>- Improves safety</a:t>
          </a:r>
        </a:p>
      </dgm:t>
    </dgm:pt>
    <dgm:pt modelId="{6D271F8E-33EE-4957-848B-A22C0F4F658E}" type="parTrans" cxnId="{8A7B490B-FCE1-48F0-BE67-A9CB227FE865}">
      <dgm:prSet/>
      <dgm:spPr/>
      <dgm:t>
        <a:bodyPr/>
        <a:lstStyle/>
        <a:p>
          <a:endParaRPr lang="en-US"/>
        </a:p>
      </dgm:t>
    </dgm:pt>
    <dgm:pt modelId="{C6855A06-0BC3-4C6C-BAF7-5E433DB70664}" type="sibTrans" cxnId="{8A7B490B-FCE1-48F0-BE67-A9CB227FE865}">
      <dgm:prSet/>
      <dgm:spPr/>
      <dgm:t>
        <a:bodyPr/>
        <a:lstStyle/>
        <a:p>
          <a:endParaRPr lang="en-US"/>
        </a:p>
      </dgm:t>
    </dgm:pt>
    <dgm:pt modelId="{8B766235-4FC8-4440-9CC9-E2EA78B5ED05}">
      <dgm:prSet/>
      <dgm:spPr/>
      <dgm:t>
        <a:bodyPr/>
        <a:lstStyle/>
        <a:p>
          <a:r>
            <a:rPr lang="en-US"/>
            <a:t>- Regional coordination</a:t>
          </a:r>
        </a:p>
      </dgm:t>
    </dgm:pt>
    <dgm:pt modelId="{21D9990D-1C1C-42DA-BA59-1A83E98F8D5D}" type="parTrans" cxnId="{6F012C2A-4349-48E6-BE3C-89CBC3ED1E57}">
      <dgm:prSet/>
      <dgm:spPr/>
      <dgm:t>
        <a:bodyPr/>
        <a:lstStyle/>
        <a:p>
          <a:endParaRPr lang="en-US"/>
        </a:p>
      </dgm:t>
    </dgm:pt>
    <dgm:pt modelId="{D865BB96-3C84-40D9-9618-1E36DEB912DE}" type="sibTrans" cxnId="{6F012C2A-4349-48E6-BE3C-89CBC3ED1E57}">
      <dgm:prSet/>
      <dgm:spPr/>
      <dgm:t>
        <a:bodyPr/>
        <a:lstStyle/>
        <a:p>
          <a:endParaRPr lang="en-US"/>
        </a:p>
      </dgm:t>
    </dgm:pt>
    <dgm:pt modelId="{35C80B8C-570E-4F99-BD25-BC63043108C0}" type="pres">
      <dgm:prSet presAssocID="{A6BD1BB4-1007-488D-9E0E-292CA5F4D3C1}" presName="root" presStyleCnt="0">
        <dgm:presLayoutVars>
          <dgm:dir/>
          <dgm:resizeHandles val="exact"/>
        </dgm:presLayoutVars>
      </dgm:prSet>
      <dgm:spPr/>
    </dgm:pt>
    <dgm:pt modelId="{161EA0E4-D1FB-4E87-8544-0B724C78D230}" type="pres">
      <dgm:prSet presAssocID="{7A2222C5-013B-4FC3-AA60-E443D0DD5E0E}" presName="compNode" presStyleCnt="0"/>
      <dgm:spPr/>
    </dgm:pt>
    <dgm:pt modelId="{7A19521F-83A3-4CF8-BA3B-18C4BDA6E747}" type="pres">
      <dgm:prSet presAssocID="{7A2222C5-013B-4FC3-AA60-E443D0DD5E0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me"/>
        </a:ext>
      </dgm:extLst>
    </dgm:pt>
    <dgm:pt modelId="{C5ADCDD5-0F79-477B-9C7E-2BAAEECC0BD4}" type="pres">
      <dgm:prSet presAssocID="{7A2222C5-013B-4FC3-AA60-E443D0DD5E0E}" presName="spaceRect" presStyleCnt="0"/>
      <dgm:spPr/>
    </dgm:pt>
    <dgm:pt modelId="{79496FBC-A6D0-4A90-AB20-3E4AD8EF1D07}" type="pres">
      <dgm:prSet presAssocID="{7A2222C5-013B-4FC3-AA60-E443D0DD5E0E}" presName="textRect" presStyleLbl="revTx" presStyleIdx="0" presStyleCnt="4">
        <dgm:presLayoutVars>
          <dgm:chMax val="1"/>
          <dgm:chPref val="1"/>
        </dgm:presLayoutVars>
      </dgm:prSet>
      <dgm:spPr/>
    </dgm:pt>
    <dgm:pt modelId="{4F8625DF-088C-488F-8778-D88CBAA820FE}" type="pres">
      <dgm:prSet presAssocID="{B492EBF1-780D-4FBA-A448-8E3DB0A7DD8A}" presName="sibTrans" presStyleCnt="0"/>
      <dgm:spPr/>
    </dgm:pt>
    <dgm:pt modelId="{6466A5A5-6F7C-498E-859B-DE89F1B37172}" type="pres">
      <dgm:prSet presAssocID="{A61212E3-48EE-47CE-9711-318D2DF7580E}" presName="compNode" presStyleCnt="0"/>
      <dgm:spPr/>
    </dgm:pt>
    <dgm:pt modelId="{2343204E-E4E3-467D-90C7-AC9E2E9863CE}" type="pres">
      <dgm:prSet presAssocID="{A61212E3-48EE-47CE-9711-318D2DF7580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rglass"/>
        </a:ext>
      </dgm:extLst>
    </dgm:pt>
    <dgm:pt modelId="{A1A98D69-EAC9-40C4-8B5D-B815081C9ED0}" type="pres">
      <dgm:prSet presAssocID="{A61212E3-48EE-47CE-9711-318D2DF7580E}" presName="spaceRect" presStyleCnt="0"/>
      <dgm:spPr/>
    </dgm:pt>
    <dgm:pt modelId="{28034A22-DCB5-4587-A788-4EE46CF5DAC6}" type="pres">
      <dgm:prSet presAssocID="{A61212E3-48EE-47CE-9711-318D2DF7580E}" presName="textRect" presStyleLbl="revTx" presStyleIdx="1" presStyleCnt="4">
        <dgm:presLayoutVars>
          <dgm:chMax val="1"/>
          <dgm:chPref val="1"/>
        </dgm:presLayoutVars>
      </dgm:prSet>
      <dgm:spPr/>
    </dgm:pt>
    <dgm:pt modelId="{D5572825-14CF-40A1-AD04-828587223687}" type="pres">
      <dgm:prSet presAssocID="{A981A14D-FBF8-4024-9939-352A5221DA84}" presName="sibTrans" presStyleCnt="0"/>
      <dgm:spPr/>
    </dgm:pt>
    <dgm:pt modelId="{ABE56CB2-5AF5-4295-A1F9-E3299CF6E497}" type="pres">
      <dgm:prSet presAssocID="{9DAA1DB8-8861-448F-8FCD-2ADF5BB31201}" presName="compNode" presStyleCnt="0"/>
      <dgm:spPr/>
    </dgm:pt>
    <dgm:pt modelId="{2626189F-D995-45BA-BFC1-16681FC05E4B}" type="pres">
      <dgm:prSet presAssocID="{9DAA1DB8-8861-448F-8FCD-2ADF5BB3120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gh Voltage"/>
        </a:ext>
      </dgm:extLst>
    </dgm:pt>
    <dgm:pt modelId="{D53FB442-4CFE-4D1B-9643-3EEA5A0BB3B8}" type="pres">
      <dgm:prSet presAssocID="{9DAA1DB8-8861-448F-8FCD-2ADF5BB31201}" presName="spaceRect" presStyleCnt="0"/>
      <dgm:spPr/>
    </dgm:pt>
    <dgm:pt modelId="{62FCA533-6A3A-49DD-AB4D-5BF1F1849E45}" type="pres">
      <dgm:prSet presAssocID="{9DAA1DB8-8861-448F-8FCD-2ADF5BB31201}" presName="textRect" presStyleLbl="revTx" presStyleIdx="2" presStyleCnt="4">
        <dgm:presLayoutVars>
          <dgm:chMax val="1"/>
          <dgm:chPref val="1"/>
        </dgm:presLayoutVars>
      </dgm:prSet>
      <dgm:spPr/>
    </dgm:pt>
    <dgm:pt modelId="{76CE4F34-D858-4FEB-AB38-D38AADBC893E}" type="pres">
      <dgm:prSet presAssocID="{C6855A06-0BC3-4C6C-BAF7-5E433DB70664}" presName="sibTrans" presStyleCnt="0"/>
      <dgm:spPr/>
    </dgm:pt>
    <dgm:pt modelId="{0F64AA25-532B-44E5-B24F-C253235F1961}" type="pres">
      <dgm:prSet presAssocID="{8B766235-4FC8-4440-9CC9-E2EA78B5ED05}" presName="compNode" presStyleCnt="0"/>
      <dgm:spPr/>
    </dgm:pt>
    <dgm:pt modelId="{8F0C74CE-01C8-423B-ABFF-07119B954C31}" type="pres">
      <dgm:prSet presAssocID="{8B766235-4FC8-4440-9CC9-E2EA78B5ED0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B42AC0F4-CEB1-4865-A356-BD3253E5006A}" type="pres">
      <dgm:prSet presAssocID="{8B766235-4FC8-4440-9CC9-E2EA78B5ED05}" presName="spaceRect" presStyleCnt="0"/>
      <dgm:spPr/>
    </dgm:pt>
    <dgm:pt modelId="{882B661B-9FCD-4835-A256-15344FF64EC8}" type="pres">
      <dgm:prSet presAssocID="{8B766235-4FC8-4440-9CC9-E2EA78B5ED05}" presName="textRect" presStyleLbl="revTx" presStyleIdx="3" presStyleCnt="4">
        <dgm:presLayoutVars>
          <dgm:chMax val="1"/>
          <dgm:chPref val="1"/>
        </dgm:presLayoutVars>
      </dgm:prSet>
      <dgm:spPr/>
    </dgm:pt>
  </dgm:ptLst>
  <dgm:cxnLst>
    <dgm:cxn modelId="{8A7B490B-FCE1-48F0-BE67-A9CB227FE865}" srcId="{A6BD1BB4-1007-488D-9E0E-292CA5F4D3C1}" destId="{9DAA1DB8-8861-448F-8FCD-2ADF5BB31201}" srcOrd="2" destOrd="0" parTransId="{6D271F8E-33EE-4957-848B-A22C0F4F658E}" sibTransId="{C6855A06-0BC3-4C6C-BAF7-5E433DB70664}"/>
    <dgm:cxn modelId="{B74D4713-84EF-41B6-B589-386EDCF436D8}" type="presOf" srcId="{A61212E3-48EE-47CE-9711-318D2DF7580E}" destId="{28034A22-DCB5-4587-A788-4EE46CF5DAC6}" srcOrd="0" destOrd="0" presId="urn:microsoft.com/office/officeart/2018/2/layout/IconLabelList"/>
    <dgm:cxn modelId="{6F012C2A-4349-48E6-BE3C-89CBC3ED1E57}" srcId="{A6BD1BB4-1007-488D-9E0E-292CA5F4D3C1}" destId="{8B766235-4FC8-4440-9CC9-E2EA78B5ED05}" srcOrd="3" destOrd="0" parTransId="{21D9990D-1C1C-42DA-BA59-1A83E98F8D5D}" sibTransId="{D865BB96-3C84-40D9-9618-1E36DEB912DE}"/>
    <dgm:cxn modelId="{C587DD31-0CC2-4F95-851B-5824D80305F4}" type="presOf" srcId="{A6BD1BB4-1007-488D-9E0E-292CA5F4D3C1}" destId="{35C80B8C-570E-4F99-BD25-BC63043108C0}" srcOrd="0" destOrd="0" presId="urn:microsoft.com/office/officeart/2018/2/layout/IconLabelList"/>
    <dgm:cxn modelId="{402A2C98-1BB1-4945-8F9F-517C30E48481}" type="presOf" srcId="{7A2222C5-013B-4FC3-AA60-E443D0DD5E0E}" destId="{79496FBC-A6D0-4A90-AB20-3E4AD8EF1D07}" srcOrd="0" destOrd="0" presId="urn:microsoft.com/office/officeart/2018/2/layout/IconLabelList"/>
    <dgm:cxn modelId="{68CCF8A9-9226-4AAE-91F0-BA053E0BD241}" type="presOf" srcId="{9DAA1DB8-8861-448F-8FCD-2ADF5BB31201}" destId="{62FCA533-6A3A-49DD-AB4D-5BF1F1849E45}" srcOrd="0" destOrd="0" presId="urn:microsoft.com/office/officeart/2018/2/layout/IconLabelList"/>
    <dgm:cxn modelId="{9ECF0BAE-C657-4DD9-8F97-D6B89B8FEBE2}" type="presOf" srcId="{8B766235-4FC8-4440-9CC9-E2EA78B5ED05}" destId="{882B661B-9FCD-4835-A256-15344FF64EC8}" srcOrd="0" destOrd="0" presId="urn:microsoft.com/office/officeart/2018/2/layout/IconLabelList"/>
    <dgm:cxn modelId="{213EEBC2-0C56-4CF1-BDAB-EBDA0428E99C}" srcId="{A6BD1BB4-1007-488D-9E0E-292CA5F4D3C1}" destId="{A61212E3-48EE-47CE-9711-318D2DF7580E}" srcOrd="1" destOrd="0" parTransId="{19FF84BF-8E0E-40AE-92BD-D8FB7903B7FE}" sibTransId="{A981A14D-FBF8-4024-9939-352A5221DA84}"/>
    <dgm:cxn modelId="{96EEF2D7-3662-472F-AD49-7C5F87132670}" srcId="{A6BD1BB4-1007-488D-9E0E-292CA5F4D3C1}" destId="{7A2222C5-013B-4FC3-AA60-E443D0DD5E0E}" srcOrd="0" destOrd="0" parTransId="{8295D6F4-118C-41DA-8F04-7D1BF448FA7E}" sibTransId="{B492EBF1-780D-4FBA-A448-8E3DB0A7DD8A}"/>
    <dgm:cxn modelId="{C69FBA3F-525A-49E9-BC79-7A4DEF720102}" type="presParOf" srcId="{35C80B8C-570E-4F99-BD25-BC63043108C0}" destId="{161EA0E4-D1FB-4E87-8544-0B724C78D230}" srcOrd="0" destOrd="0" presId="urn:microsoft.com/office/officeart/2018/2/layout/IconLabelList"/>
    <dgm:cxn modelId="{86FE5886-BB4F-4C5C-9113-71E32DD3E179}" type="presParOf" srcId="{161EA0E4-D1FB-4E87-8544-0B724C78D230}" destId="{7A19521F-83A3-4CF8-BA3B-18C4BDA6E747}" srcOrd="0" destOrd="0" presId="urn:microsoft.com/office/officeart/2018/2/layout/IconLabelList"/>
    <dgm:cxn modelId="{5D4D917A-4014-4C3B-9C6E-B543207C11D3}" type="presParOf" srcId="{161EA0E4-D1FB-4E87-8544-0B724C78D230}" destId="{C5ADCDD5-0F79-477B-9C7E-2BAAEECC0BD4}" srcOrd="1" destOrd="0" presId="urn:microsoft.com/office/officeart/2018/2/layout/IconLabelList"/>
    <dgm:cxn modelId="{4F1F7046-D3F4-449F-A863-E947C36EB663}" type="presParOf" srcId="{161EA0E4-D1FB-4E87-8544-0B724C78D230}" destId="{79496FBC-A6D0-4A90-AB20-3E4AD8EF1D07}" srcOrd="2" destOrd="0" presId="urn:microsoft.com/office/officeart/2018/2/layout/IconLabelList"/>
    <dgm:cxn modelId="{481CEA17-ED92-410B-9EE8-02CAAB846E8B}" type="presParOf" srcId="{35C80B8C-570E-4F99-BD25-BC63043108C0}" destId="{4F8625DF-088C-488F-8778-D88CBAA820FE}" srcOrd="1" destOrd="0" presId="urn:microsoft.com/office/officeart/2018/2/layout/IconLabelList"/>
    <dgm:cxn modelId="{E151BD65-FB5A-489B-990C-185DCEAED862}" type="presParOf" srcId="{35C80B8C-570E-4F99-BD25-BC63043108C0}" destId="{6466A5A5-6F7C-498E-859B-DE89F1B37172}" srcOrd="2" destOrd="0" presId="urn:microsoft.com/office/officeart/2018/2/layout/IconLabelList"/>
    <dgm:cxn modelId="{3C78496A-A8E0-42E2-89FB-2A439741148F}" type="presParOf" srcId="{6466A5A5-6F7C-498E-859B-DE89F1B37172}" destId="{2343204E-E4E3-467D-90C7-AC9E2E9863CE}" srcOrd="0" destOrd="0" presId="urn:microsoft.com/office/officeart/2018/2/layout/IconLabelList"/>
    <dgm:cxn modelId="{057755F0-4605-46D7-9EE2-2CC485285BD4}" type="presParOf" srcId="{6466A5A5-6F7C-498E-859B-DE89F1B37172}" destId="{A1A98D69-EAC9-40C4-8B5D-B815081C9ED0}" srcOrd="1" destOrd="0" presId="urn:microsoft.com/office/officeart/2018/2/layout/IconLabelList"/>
    <dgm:cxn modelId="{E8230498-EEBC-4C34-9F8E-150478F2480F}" type="presParOf" srcId="{6466A5A5-6F7C-498E-859B-DE89F1B37172}" destId="{28034A22-DCB5-4587-A788-4EE46CF5DAC6}" srcOrd="2" destOrd="0" presId="urn:microsoft.com/office/officeart/2018/2/layout/IconLabelList"/>
    <dgm:cxn modelId="{D2FCE564-D80C-4DEE-98A1-05488A958CCD}" type="presParOf" srcId="{35C80B8C-570E-4F99-BD25-BC63043108C0}" destId="{D5572825-14CF-40A1-AD04-828587223687}" srcOrd="3" destOrd="0" presId="urn:microsoft.com/office/officeart/2018/2/layout/IconLabelList"/>
    <dgm:cxn modelId="{793A4606-5A82-4DAD-880E-976B4B51F0C3}" type="presParOf" srcId="{35C80B8C-570E-4F99-BD25-BC63043108C0}" destId="{ABE56CB2-5AF5-4295-A1F9-E3299CF6E497}" srcOrd="4" destOrd="0" presId="urn:microsoft.com/office/officeart/2018/2/layout/IconLabelList"/>
    <dgm:cxn modelId="{6D36ADBD-AF4F-4A0A-AB4F-7C3C475AA552}" type="presParOf" srcId="{ABE56CB2-5AF5-4295-A1F9-E3299CF6E497}" destId="{2626189F-D995-45BA-BFC1-16681FC05E4B}" srcOrd="0" destOrd="0" presId="urn:microsoft.com/office/officeart/2018/2/layout/IconLabelList"/>
    <dgm:cxn modelId="{27827803-C691-482B-865F-2A62C5C3EDA5}" type="presParOf" srcId="{ABE56CB2-5AF5-4295-A1F9-E3299CF6E497}" destId="{D53FB442-4CFE-4D1B-9643-3EEA5A0BB3B8}" srcOrd="1" destOrd="0" presId="urn:microsoft.com/office/officeart/2018/2/layout/IconLabelList"/>
    <dgm:cxn modelId="{37835824-3DF9-4439-B400-6ED21887F462}" type="presParOf" srcId="{ABE56CB2-5AF5-4295-A1F9-E3299CF6E497}" destId="{62FCA533-6A3A-49DD-AB4D-5BF1F1849E45}" srcOrd="2" destOrd="0" presId="urn:microsoft.com/office/officeart/2018/2/layout/IconLabelList"/>
    <dgm:cxn modelId="{C3BBCB7C-4C84-4AC2-902A-A452A856B2B7}" type="presParOf" srcId="{35C80B8C-570E-4F99-BD25-BC63043108C0}" destId="{76CE4F34-D858-4FEB-AB38-D38AADBC893E}" srcOrd="5" destOrd="0" presId="urn:microsoft.com/office/officeart/2018/2/layout/IconLabelList"/>
    <dgm:cxn modelId="{15E1FA2A-DBDD-41FA-95BB-9887420AB9E2}" type="presParOf" srcId="{35C80B8C-570E-4F99-BD25-BC63043108C0}" destId="{0F64AA25-532B-44E5-B24F-C253235F1961}" srcOrd="6" destOrd="0" presId="urn:microsoft.com/office/officeart/2018/2/layout/IconLabelList"/>
    <dgm:cxn modelId="{74DC1A42-4DE8-4A97-A4F7-CCA1BE0E73A5}" type="presParOf" srcId="{0F64AA25-532B-44E5-B24F-C253235F1961}" destId="{8F0C74CE-01C8-423B-ABFF-07119B954C31}" srcOrd="0" destOrd="0" presId="urn:microsoft.com/office/officeart/2018/2/layout/IconLabelList"/>
    <dgm:cxn modelId="{BDA7092E-3402-4988-9FD4-1689978F7E5E}" type="presParOf" srcId="{0F64AA25-532B-44E5-B24F-C253235F1961}" destId="{B42AC0F4-CEB1-4865-A356-BD3253E5006A}" srcOrd="1" destOrd="0" presId="urn:microsoft.com/office/officeart/2018/2/layout/IconLabelList"/>
    <dgm:cxn modelId="{9240562B-844F-4821-98F9-7890201C222A}" type="presParOf" srcId="{0F64AA25-532B-44E5-B24F-C253235F1961}" destId="{882B661B-9FCD-4835-A256-15344FF64EC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FC0089-7B93-47B7-8042-98FB00E0242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50A4D9E-FFA9-485E-A5F4-3B1D1AEB0376}">
      <dgm:prSet/>
      <dgm:spPr/>
      <dgm:t>
        <a:bodyPr/>
        <a:lstStyle/>
        <a:p>
          <a:r>
            <a:rPr lang="en-US"/>
            <a:t>- Prior to 2018 hydrants were not being tested or inspected</a:t>
          </a:r>
        </a:p>
      </dgm:t>
    </dgm:pt>
    <dgm:pt modelId="{29A424D0-22FC-4B36-9D06-FBD31554EB22}" type="parTrans" cxnId="{39141335-1A77-4AEB-AD21-B44D865E426B}">
      <dgm:prSet/>
      <dgm:spPr/>
      <dgm:t>
        <a:bodyPr/>
        <a:lstStyle/>
        <a:p>
          <a:endParaRPr lang="en-US"/>
        </a:p>
      </dgm:t>
    </dgm:pt>
    <dgm:pt modelId="{001D1A69-290B-48E7-99D4-A5B4DFD83F3C}" type="sibTrans" cxnId="{39141335-1A77-4AEB-AD21-B44D865E426B}">
      <dgm:prSet/>
      <dgm:spPr/>
      <dgm:t>
        <a:bodyPr/>
        <a:lstStyle/>
        <a:p>
          <a:endParaRPr lang="en-US"/>
        </a:p>
      </dgm:t>
    </dgm:pt>
    <dgm:pt modelId="{2E2B2A71-F346-4BF6-9974-04890185F0E6}">
      <dgm:prSet/>
      <dgm:spPr/>
      <dgm:t>
        <a:bodyPr/>
        <a:lstStyle/>
        <a:p>
          <a:r>
            <a:rPr lang="en-US" dirty="0"/>
            <a:t>The Fire Department had no idea until we used one if it would work. </a:t>
          </a:r>
        </a:p>
      </dgm:t>
    </dgm:pt>
    <dgm:pt modelId="{C6F21810-CF64-416B-9CA5-F9E286CE7E54}" type="parTrans" cxnId="{7F07CE0B-5CEA-460B-ABE4-1E83F4D55A54}">
      <dgm:prSet/>
      <dgm:spPr/>
      <dgm:t>
        <a:bodyPr/>
        <a:lstStyle/>
        <a:p>
          <a:endParaRPr lang="en-US"/>
        </a:p>
      </dgm:t>
    </dgm:pt>
    <dgm:pt modelId="{E1DDAB24-F285-4853-83DF-8FDE48A73E64}" type="sibTrans" cxnId="{7F07CE0B-5CEA-460B-ABE4-1E83F4D55A54}">
      <dgm:prSet/>
      <dgm:spPr/>
      <dgm:t>
        <a:bodyPr/>
        <a:lstStyle/>
        <a:p>
          <a:endParaRPr lang="en-US"/>
        </a:p>
      </dgm:t>
    </dgm:pt>
    <dgm:pt modelId="{F7018014-417D-4366-88BB-9260460B8560}">
      <dgm:prSet/>
      <dgm:spPr/>
      <dgm:t>
        <a:bodyPr/>
        <a:lstStyle/>
        <a:p>
          <a:r>
            <a:rPr lang="en-US" dirty="0"/>
            <a:t>- 2022 there were 45 Out Of Service</a:t>
          </a:r>
        </a:p>
      </dgm:t>
    </dgm:pt>
    <dgm:pt modelId="{73881B77-1C7E-4B24-B19C-1158062B6D81}" type="parTrans" cxnId="{B3E8DEB1-40DE-46EC-B3FE-3F0438090DBF}">
      <dgm:prSet/>
      <dgm:spPr/>
      <dgm:t>
        <a:bodyPr/>
        <a:lstStyle/>
        <a:p>
          <a:endParaRPr lang="en-US"/>
        </a:p>
      </dgm:t>
    </dgm:pt>
    <dgm:pt modelId="{87499A7E-E235-4C2A-8490-2E564358B6A0}" type="sibTrans" cxnId="{B3E8DEB1-40DE-46EC-B3FE-3F0438090DBF}">
      <dgm:prSet/>
      <dgm:spPr/>
      <dgm:t>
        <a:bodyPr/>
        <a:lstStyle/>
        <a:p>
          <a:endParaRPr lang="en-US"/>
        </a:p>
      </dgm:t>
    </dgm:pt>
    <dgm:pt modelId="{555EC84E-2955-440B-B260-4AF7B205EB39}">
      <dgm:prSet/>
      <dgm:spPr/>
      <dgm:t>
        <a:bodyPr/>
        <a:lstStyle/>
        <a:p>
          <a:r>
            <a:rPr lang="en-US" dirty="0"/>
            <a:t>- Now 13 remaining OOS</a:t>
          </a:r>
        </a:p>
      </dgm:t>
    </dgm:pt>
    <dgm:pt modelId="{F272B38B-9DDD-4B54-8AF2-0C6515DD5902}" type="parTrans" cxnId="{FBD8A09F-8A05-42F9-8605-A24732531F1B}">
      <dgm:prSet/>
      <dgm:spPr/>
      <dgm:t>
        <a:bodyPr/>
        <a:lstStyle/>
        <a:p>
          <a:endParaRPr lang="en-US"/>
        </a:p>
      </dgm:t>
    </dgm:pt>
    <dgm:pt modelId="{B68A5A2D-68CA-476A-B1FD-A49953359B81}" type="sibTrans" cxnId="{FBD8A09F-8A05-42F9-8605-A24732531F1B}">
      <dgm:prSet/>
      <dgm:spPr/>
      <dgm:t>
        <a:bodyPr/>
        <a:lstStyle/>
        <a:p>
          <a:endParaRPr lang="en-US"/>
        </a:p>
      </dgm:t>
    </dgm:pt>
    <dgm:pt modelId="{04214EF7-C8FE-4D58-BBE8-E6B835516B85}">
      <dgm:prSet/>
      <dgm:spPr/>
      <dgm:t>
        <a:bodyPr/>
        <a:lstStyle/>
        <a:p>
          <a:r>
            <a:rPr lang="en-US"/>
            <a:t>- Replacement project ongoing</a:t>
          </a:r>
        </a:p>
      </dgm:t>
    </dgm:pt>
    <dgm:pt modelId="{4391B3BB-C1EA-431C-B9AB-2A5097B95C3A}" type="parTrans" cxnId="{F186FF64-8DE1-410C-A216-0678F49748C6}">
      <dgm:prSet/>
      <dgm:spPr/>
      <dgm:t>
        <a:bodyPr/>
        <a:lstStyle/>
        <a:p>
          <a:endParaRPr lang="en-US"/>
        </a:p>
      </dgm:t>
    </dgm:pt>
    <dgm:pt modelId="{981F9FF5-5758-4230-AE9B-5B5236B79481}" type="sibTrans" cxnId="{F186FF64-8DE1-410C-A216-0678F49748C6}">
      <dgm:prSet/>
      <dgm:spPr/>
      <dgm:t>
        <a:bodyPr/>
        <a:lstStyle/>
        <a:p>
          <a:endParaRPr lang="en-US"/>
        </a:p>
      </dgm:t>
    </dgm:pt>
    <dgm:pt modelId="{71E54D3B-DCC5-4D9F-B372-91EBAF543FE5}">
      <dgm:prSet/>
      <dgm:spPr/>
      <dgm:t>
        <a:bodyPr/>
        <a:lstStyle/>
        <a:p>
          <a:r>
            <a:rPr lang="en-US" dirty="0"/>
            <a:t>The black bags indicate OOS=transparency and preparedness=tracked and mapped</a:t>
          </a:r>
        </a:p>
      </dgm:t>
    </dgm:pt>
    <dgm:pt modelId="{E206B702-889D-4C31-8DC7-575E44861076}" type="parTrans" cxnId="{74E5B841-AF23-4CFC-85FA-8BBC938EAEDD}">
      <dgm:prSet/>
      <dgm:spPr/>
      <dgm:t>
        <a:bodyPr/>
        <a:lstStyle/>
        <a:p>
          <a:endParaRPr lang="en-US"/>
        </a:p>
      </dgm:t>
    </dgm:pt>
    <dgm:pt modelId="{CB3F117A-38EB-43CA-BCC6-E8CBFDD40817}" type="sibTrans" cxnId="{74E5B841-AF23-4CFC-85FA-8BBC938EAEDD}">
      <dgm:prSet/>
      <dgm:spPr/>
      <dgm:t>
        <a:bodyPr/>
        <a:lstStyle/>
        <a:p>
          <a:endParaRPr lang="en-US"/>
        </a:p>
      </dgm:t>
    </dgm:pt>
    <dgm:pt modelId="{39970533-5DC5-4669-9D21-0FC3348F71BF}">
      <dgm:prSet/>
      <dgm:spPr/>
      <dgm:t>
        <a:bodyPr/>
        <a:lstStyle/>
        <a:p>
          <a:r>
            <a:rPr lang="en-US" dirty="0"/>
            <a:t>Data from Mesilla Fire inspections and testing.</a:t>
          </a:r>
        </a:p>
      </dgm:t>
    </dgm:pt>
    <dgm:pt modelId="{DCF7980D-286F-4FAC-86DD-1A299E27BFCA}" type="parTrans" cxnId="{47BF23C3-DB4E-44B8-B46A-26E1982DECD4}">
      <dgm:prSet/>
      <dgm:spPr/>
    </dgm:pt>
    <dgm:pt modelId="{3DE35F0A-7942-440C-8AC8-8D1D86F20BB9}" type="sibTrans" cxnId="{47BF23C3-DB4E-44B8-B46A-26E1982DECD4}">
      <dgm:prSet/>
      <dgm:spPr/>
    </dgm:pt>
    <dgm:pt modelId="{54EE7CCD-71E2-49EC-8E05-D2CDADF71B12}">
      <dgm:prSet/>
      <dgm:spPr/>
      <dgm:t>
        <a:bodyPr/>
        <a:lstStyle/>
        <a:p>
          <a:r>
            <a:rPr lang="en-US" dirty="0"/>
            <a:t>Monthly inspections found </a:t>
          </a:r>
          <a:r>
            <a:rPr lang="en-US" dirty="0" err="1"/>
            <a:t>OoS</a:t>
          </a:r>
          <a:r>
            <a:rPr lang="en-US" dirty="0"/>
            <a:t> hydrants</a:t>
          </a:r>
        </a:p>
      </dgm:t>
    </dgm:pt>
    <dgm:pt modelId="{A74A9E40-8982-4B24-95D1-7EA778ACC560}" type="parTrans" cxnId="{530FFB0D-802E-48E0-A92F-B6A53BBD9215}">
      <dgm:prSet/>
      <dgm:spPr/>
    </dgm:pt>
    <dgm:pt modelId="{B840E241-1D02-41CF-ADDB-60AA9F844527}" type="sibTrans" cxnId="{530FFB0D-802E-48E0-A92F-B6A53BBD9215}">
      <dgm:prSet/>
      <dgm:spPr/>
    </dgm:pt>
    <dgm:pt modelId="{6BB23552-5955-45B9-9CF6-B9E1546BB955}" type="pres">
      <dgm:prSet presAssocID="{65FC0089-7B93-47B7-8042-98FB00E02428}" presName="linear" presStyleCnt="0">
        <dgm:presLayoutVars>
          <dgm:animLvl val="lvl"/>
          <dgm:resizeHandles val="exact"/>
        </dgm:presLayoutVars>
      </dgm:prSet>
      <dgm:spPr/>
    </dgm:pt>
    <dgm:pt modelId="{AAD87D85-D77C-4651-9C97-A3A73B5996F3}" type="pres">
      <dgm:prSet presAssocID="{B50A4D9E-FFA9-485E-A5F4-3B1D1AEB0376}" presName="parentText" presStyleLbl="node1" presStyleIdx="0" presStyleCnt="4">
        <dgm:presLayoutVars>
          <dgm:chMax val="0"/>
          <dgm:bulletEnabled val="1"/>
        </dgm:presLayoutVars>
      </dgm:prSet>
      <dgm:spPr/>
    </dgm:pt>
    <dgm:pt modelId="{CC7035FE-A4B5-4DE4-8CD4-9E34ADD8DBC3}" type="pres">
      <dgm:prSet presAssocID="{B50A4D9E-FFA9-485E-A5F4-3B1D1AEB0376}" presName="childText" presStyleLbl="revTx" presStyleIdx="0" presStyleCnt="3">
        <dgm:presLayoutVars>
          <dgm:bulletEnabled val="1"/>
        </dgm:presLayoutVars>
      </dgm:prSet>
      <dgm:spPr/>
    </dgm:pt>
    <dgm:pt modelId="{80E5A194-0FC5-4FFA-918B-2519CB16FFC0}" type="pres">
      <dgm:prSet presAssocID="{F7018014-417D-4366-88BB-9260460B8560}" presName="parentText" presStyleLbl="node1" presStyleIdx="1" presStyleCnt="4">
        <dgm:presLayoutVars>
          <dgm:chMax val="0"/>
          <dgm:bulletEnabled val="1"/>
        </dgm:presLayoutVars>
      </dgm:prSet>
      <dgm:spPr/>
    </dgm:pt>
    <dgm:pt modelId="{8D88FCB7-6C1E-4CDF-98CD-FC80661F39F2}" type="pres">
      <dgm:prSet presAssocID="{F7018014-417D-4366-88BB-9260460B8560}" presName="childText" presStyleLbl="revTx" presStyleIdx="1" presStyleCnt="3">
        <dgm:presLayoutVars>
          <dgm:bulletEnabled val="1"/>
        </dgm:presLayoutVars>
      </dgm:prSet>
      <dgm:spPr/>
    </dgm:pt>
    <dgm:pt modelId="{7F45C4D0-E723-4817-9634-BE67C6FD1E01}" type="pres">
      <dgm:prSet presAssocID="{555EC84E-2955-440B-B260-4AF7B205EB39}" presName="parentText" presStyleLbl="node1" presStyleIdx="2" presStyleCnt="4">
        <dgm:presLayoutVars>
          <dgm:chMax val="0"/>
          <dgm:bulletEnabled val="1"/>
        </dgm:presLayoutVars>
      </dgm:prSet>
      <dgm:spPr/>
    </dgm:pt>
    <dgm:pt modelId="{FAA0E624-C043-4F53-9A70-58F5AAEB5136}" type="pres">
      <dgm:prSet presAssocID="{555EC84E-2955-440B-B260-4AF7B205EB39}" presName="childText" presStyleLbl="revTx" presStyleIdx="2" presStyleCnt="3">
        <dgm:presLayoutVars>
          <dgm:bulletEnabled val="1"/>
        </dgm:presLayoutVars>
      </dgm:prSet>
      <dgm:spPr/>
    </dgm:pt>
    <dgm:pt modelId="{46079832-BC1F-4A7D-9B8B-B65556C4965E}" type="pres">
      <dgm:prSet presAssocID="{04214EF7-C8FE-4D58-BBE8-E6B835516B85}" presName="parentText" presStyleLbl="node1" presStyleIdx="3" presStyleCnt="4">
        <dgm:presLayoutVars>
          <dgm:chMax val="0"/>
          <dgm:bulletEnabled val="1"/>
        </dgm:presLayoutVars>
      </dgm:prSet>
      <dgm:spPr/>
    </dgm:pt>
  </dgm:ptLst>
  <dgm:cxnLst>
    <dgm:cxn modelId="{7F07CE0B-5CEA-460B-ABE4-1E83F4D55A54}" srcId="{B50A4D9E-FFA9-485E-A5F4-3B1D1AEB0376}" destId="{2E2B2A71-F346-4BF6-9974-04890185F0E6}" srcOrd="0" destOrd="0" parTransId="{C6F21810-CF64-416B-9CA5-F9E286CE7E54}" sibTransId="{E1DDAB24-F285-4853-83DF-8FDE48A73E64}"/>
    <dgm:cxn modelId="{530FFB0D-802E-48E0-A92F-B6A53BBD9215}" srcId="{F7018014-417D-4366-88BB-9260460B8560}" destId="{54EE7CCD-71E2-49EC-8E05-D2CDADF71B12}" srcOrd="1" destOrd="0" parTransId="{A74A9E40-8982-4B24-95D1-7EA778ACC560}" sibTransId="{B840E241-1D02-41CF-ADDB-60AA9F844527}"/>
    <dgm:cxn modelId="{B59D7D26-6A9D-496B-9B02-34545941052D}" type="presOf" srcId="{65FC0089-7B93-47B7-8042-98FB00E02428}" destId="{6BB23552-5955-45B9-9CF6-B9E1546BB955}" srcOrd="0" destOrd="0" presId="urn:microsoft.com/office/officeart/2005/8/layout/vList2"/>
    <dgm:cxn modelId="{16F7D92A-563A-462F-B53B-808214933855}" type="presOf" srcId="{39970533-5DC5-4669-9D21-0FC3348F71BF}" destId="{8D88FCB7-6C1E-4CDF-98CD-FC80661F39F2}" srcOrd="0" destOrd="0" presId="urn:microsoft.com/office/officeart/2005/8/layout/vList2"/>
    <dgm:cxn modelId="{39141335-1A77-4AEB-AD21-B44D865E426B}" srcId="{65FC0089-7B93-47B7-8042-98FB00E02428}" destId="{B50A4D9E-FFA9-485E-A5F4-3B1D1AEB0376}" srcOrd="0" destOrd="0" parTransId="{29A424D0-22FC-4B36-9D06-FBD31554EB22}" sibTransId="{001D1A69-290B-48E7-99D4-A5B4DFD83F3C}"/>
    <dgm:cxn modelId="{6333C435-CF42-47A1-B0B7-5E7F7F7B0C67}" type="presOf" srcId="{54EE7CCD-71E2-49EC-8E05-D2CDADF71B12}" destId="{8D88FCB7-6C1E-4CDF-98CD-FC80661F39F2}" srcOrd="0" destOrd="1" presId="urn:microsoft.com/office/officeart/2005/8/layout/vList2"/>
    <dgm:cxn modelId="{74E5B841-AF23-4CFC-85FA-8BBC938EAEDD}" srcId="{555EC84E-2955-440B-B260-4AF7B205EB39}" destId="{71E54D3B-DCC5-4D9F-B372-91EBAF543FE5}" srcOrd="0" destOrd="0" parTransId="{E206B702-889D-4C31-8DC7-575E44861076}" sibTransId="{CB3F117A-38EB-43CA-BCC6-E8CBFDD40817}"/>
    <dgm:cxn modelId="{F186FF64-8DE1-410C-A216-0678F49748C6}" srcId="{65FC0089-7B93-47B7-8042-98FB00E02428}" destId="{04214EF7-C8FE-4D58-BBE8-E6B835516B85}" srcOrd="3" destOrd="0" parTransId="{4391B3BB-C1EA-431C-B9AB-2A5097B95C3A}" sibTransId="{981F9FF5-5758-4230-AE9B-5B5236B79481}"/>
    <dgm:cxn modelId="{9A9A4A71-0FAF-440E-A393-3F2EE9ED02BD}" type="presOf" srcId="{04214EF7-C8FE-4D58-BBE8-E6B835516B85}" destId="{46079832-BC1F-4A7D-9B8B-B65556C4965E}" srcOrd="0" destOrd="0" presId="urn:microsoft.com/office/officeart/2005/8/layout/vList2"/>
    <dgm:cxn modelId="{8E152D97-F5B2-4CF2-A29E-ACACB915113E}" type="presOf" srcId="{555EC84E-2955-440B-B260-4AF7B205EB39}" destId="{7F45C4D0-E723-4817-9634-BE67C6FD1E01}" srcOrd="0" destOrd="0" presId="urn:microsoft.com/office/officeart/2005/8/layout/vList2"/>
    <dgm:cxn modelId="{FBD8A09F-8A05-42F9-8605-A24732531F1B}" srcId="{65FC0089-7B93-47B7-8042-98FB00E02428}" destId="{555EC84E-2955-440B-B260-4AF7B205EB39}" srcOrd="2" destOrd="0" parTransId="{F272B38B-9DDD-4B54-8AF2-0C6515DD5902}" sibTransId="{B68A5A2D-68CA-476A-B1FD-A49953359B81}"/>
    <dgm:cxn modelId="{B3E8DEB1-40DE-46EC-B3FE-3F0438090DBF}" srcId="{65FC0089-7B93-47B7-8042-98FB00E02428}" destId="{F7018014-417D-4366-88BB-9260460B8560}" srcOrd="1" destOrd="0" parTransId="{73881B77-1C7E-4B24-B19C-1158062B6D81}" sibTransId="{87499A7E-E235-4C2A-8490-2E564358B6A0}"/>
    <dgm:cxn modelId="{47BF23C3-DB4E-44B8-B46A-26E1982DECD4}" srcId="{F7018014-417D-4366-88BB-9260460B8560}" destId="{39970533-5DC5-4669-9D21-0FC3348F71BF}" srcOrd="0" destOrd="0" parTransId="{DCF7980D-286F-4FAC-86DD-1A299E27BFCA}" sibTransId="{3DE35F0A-7942-440C-8AC8-8D1D86F20BB9}"/>
    <dgm:cxn modelId="{EBB0CFCA-5679-43DC-B628-1E6D2B7EA5FF}" type="presOf" srcId="{B50A4D9E-FFA9-485E-A5F4-3B1D1AEB0376}" destId="{AAD87D85-D77C-4651-9C97-A3A73B5996F3}" srcOrd="0" destOrd="0" presId="urn:microsoft.com/office/officeart/2005/8/layout/vList2"/>
    <dgm:cxn modelId="{E0E6DED1-6350-4332-950B-BD66F11106DC}" type="presOf" srcId="{F7018014-417D-4366-88BB-9260460B8560}" destId="{80E5A194-0FC5-4FFA-918B-2519CB16FFC0}" srcOrd="0" destOrd="0" presId="urn:microsoft.com/office/officeart/2005/8/layout/vList2"/>
    <dgm:cxn modelId="{FD4C5FDA-99FA-4697-A7B4-E23BBD3B8B51}" type="presOf" srcId="{71E54D3B-DCC5-4D9F-B372-91EBAF543FE5}" destId="{FAA0E624-C043-4F53-9A70-58F5AAEB5136}" srcOrd="0" destOrd="0" presId="urn:microsoft.com/office/officeart/2005/8/layout/vList2"/>
    <dgm:cxn modelId="{77BB46E8-3336-4688-8EA6-29741BF52E2E}" type="presOf" srcId="{2E2B2A71-F346-4BF6-9974-04890185F0E6}" destId="{CC7035FE-A4B5-4DE4-8CD4-9E34ADD8DBC3}" srcOrd="0" destOrd="0" presId="urn:microsoft.com/office/officeart/2005/8/layout/vList2"/>
    <dgm:cxn modelId="{B36E4386-9B1A-4253-B55C-4CE621EB8AB6}" type="presParOf" srcId="{6BB23552-5955-45B9-9CF6-B9E1546BB955}" destId="{AAD87D85-D77C-4651-9C97-A3A73B5996F3}" srcOrd="0" destOrd="0" presId="urn:microsoft.com/office/officeart/2005/8/layout/vList2"/>
    <dgm:cxn modelId="{C9D2A01B-91AD-4E3F-A795-8DF4D3A2E9B7}" type="presParOf" srcId="{6BB23552-5955-45B9-9CF6-B9E1546BB955}" destId="{CC7035FE-A4B5-4DE4-8CD4-9E34ADD8DBC3}" srcOrd="1" destOrd="0" presId="urn:microsoft.com/office/officeart/2005/8/layout/vList2"/>
    <dgm:cxn modelId="{8FDC03A5-B7D4-4BBD-B48B-0D220B176B89}" type="presParOf" srcId="{6BB23552-5955-45B9-9CF6-B9E1546BB955}" destId="{80E5A194-0FC5-4FFA-918B-2519CB16FFC0}" srcOrd="2" destOrd="0" presId="urn:microsoft.com/office/officeart/2005/8/layout/vList2"/>
    <dgm:cxn modelId="{7A6F83A7-4415-4BBD-9BE8-A51FB2F55009}" type="presParOf" srcId="{6BB23552-5955-45B9-9CF6-B9E1546BB955}" destId="{8D88FCB7-6C1E-4CDF-98CD-FC80661F39F2}" srcOrd="3" destOrd="0" presId="urn:microsoft.com/office/officeart/2005/8/layout/vList2"/>
    <dgm:cxn modelId="{C90A61B7-5569-46F3-9A1F-BA38EA30165E}" type="presParOf" srcId="{6BB23552-5955-45B9-9CF6-B9E1546BB955}" destId="{7F45C4D0-E723-4817-9634-BE67C6FD1E01}" srcOrd="4" destOrd="0" presId="urn:microsoft.com/office/officeart/2005/8/layout/vList2"/>
    <dgm:cxn modelId="{0BD75F65-FA27-493A-B9E5-2DA35998FFC0}" type="presParOf" srcId="{6BB23552-5955-45B9-9CF6-B9E1546BB955}" destId="{FAA0E624-C043-4F53-9A70-58F5AAEB5136}" srcOrd="5" destOrd="0" presId="urn:microsoft.com/office/officeart/2005/8/layout/vList2"/>
    <dgm:cxn modelId="{E5622B13-AB46-42FF-A676-420E2CCC9802}" type="presParOf" srcId="{6BB23552-5955-45B9-9CF6-B9E1546BB955}" destId="{46079832-BC1F-4A7D-9B8B-B65556C4965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BB1A96-C688-4C4D-BE86-A239AB8AE3B3}"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DBD1D2BC-2D8A-4670-8777-9B6BF24A05B2}">
      <dgm:prSet/>
      <dgm:spPr/>
      <dgm:t>
        <a:bodyPr/>
        <a:lstStyle/>
        <a:p>
          <a:r>
            <a:rPr lang="en-US" dirty="0"/>
            <a:t>- Onboard water of 1000 gallons- </a:t>
          </a:r>
          <a:r>
            <a:rPr lang="en-US" b="1" u="sng" dirty="0"/>
            <a:t>Hydrants are supplemental</a:t>
          </a:r>
        </a:p>
      </dgm:t>
    </dgm:pt>
    <dgm:pt modelId="{85484032-6B4C-43EF-81F2-2ACD61E255AC}" type="parTrans" cxnId="{0CDFF337-E07A-4A63-B2B4-A39AFD9AC4F2}">
      <dgm:prSet/>
      <dgm:spPr/>
      <dgm:t>
        <a:bodyPr/>
        <a:lstStyle/>
        <a:p>
          <a:endParaRPr lang="en-US"/>
        </a:p>
      </dgm:t>
    </dgm:pt>
    <dgm:pt modelId="{1F4834C8-3593-4F17-80A5-DC152FD8FDE3}" type="sibTrans" cxnId="{0CDFF337-E07A-4A63-B2B4-A39AFD9AC4F2}">
      <dgm:prSet/>
      <dgm:spPr/>
      <dgm:t>
        <a:bodyPr/>
        <a:lstStyle/>
        <a:p>
          <a:endParaRPr lang="en-US"/>
        </a:p>
      </dgm:t>
    </dgm:pt>
    <dgm:pt modelId="{C0337B3B-9DDC-4DF0-A059-3846359F1032}">
      <dgm:prSet/>
      <dgm:spPr/>
      <dgm:t>
        <a:bodyPr/>
        <a:lstStyle/>
        <a:p>
          <a:r>
            <a:rPr lang="en-US" dirty="0"/>
            <a:t>- Now, multiple apparatus with water are responding</a:t>
          </a:r>
        </a:p>
      </dgm:t>
    </dgm:pt>
    <dgm:pt modelId="{553BA7DC-4AE6-4AAB-A055-7A73C8EBF467}" type="parTrans" cxnId="{01B7FDD9-646E-4619-B019-841B0A512498}">
      <dgm:prSet/>
      <dgm:spPr/>
      <dgm:t>
        <a:bodyPr/>
        <a:lstStyle/>
        <a:p>
          <a:endParaRPr lang="en-US"/>
        </a:p>
      </dgm:t>
    </dgm:pt>
    <dgm:pt modelId="{863E5B1D-9D2E-4111-87AA-959CC9E72F7D}" type="sibTrans" cxnId="{01B7FDD9-646E-4619-B019-841B0A512498}">
      <dgm:prSet/>
      <dgm:spPr/>
      <dgm:t>
        <a:bodyPr/>
        <a:lstStyle/>
        <a:p>
          <a:endParaRPr lang="en-US"/>
        </a:p>
      </dgm:t>
    </dgm:pt>
    <dgm:pt modelId="{4EB1513B-9BA4-4C1D-AF44-B54B744F1CCE}">
      <dgm:prSet/>
      <dgm:spPr/>
      <dgm:t>
        <a:bodyPr/>
        <a:lstStyle/>
        <a:p>
          <a:r>
            <a:rPr lang="en-US"/>
            <a:t>- Rural operations</a:t>
          </a:r>
        </a:p>
      </dgm:t>
    </dgm:pt>
    <dgm:pt modelId="{0E8CEEFB-BE67-486B-AC44-FB29B9C63C77}" type="parTrans" cxnId="{07BA82B5-06F6-4CA5-AD3E-FC6D20C671A6}">
      <dgm:prSet/>
      <dgm:spPr/>
      <dgm:t>
        <a:bodyPr/>
        <a:lstStyle/>
        <a:p>
          <a:endParaRPr lang="en-US"/>
        </a:p>
      </dgm:t>
    </dgm:pt>
    <dgm:pt modelId="{AB82EE33-CDCE-464B-8DAF-A743CDFF5E25}" type="sibTrans" cxnId="{07BA82B5-06F6-4CA5-AD3E-FC6D20C671A6}">
      <dgm:prSet/>
      <dgm:spPr/>
      <dgm:t>
        <a:bodyPr/>
        <a:lstStyle/>
        <a:p>
          <a:endParaRPr lang="en-US"/>
        </a:p>
      </dgm:t>
    </dgm:pt>
    <dgm:pt modelId="{66ABACDE-14D7-4B22-84CC-F1F325F22FC6}">
      <dgm:prSet/>
      <dgm:spPr/>
      <dgm:t>
        <a:bodyPr/>
        <a:lstStyle/>
        <a:p>
          <a:r>
            <a:rPr lang="en-US" dirty="0">
              <a:solidFill>
                <a:schemeClr val="bg1"/>
              </a:solidFill>
            </a:rPr>
            <a:t>Include long relay operations from other hydrants</a:t>
          </a:r>
        </a:p>
      </dgm:t>
    </dgm:pt>
    <dgm:pt modelId="{63760539-7B2F-4B19-8020-D6F235DF516B}" type="parTrans" cxnId="{8BF588BE-1935-40EA-AF1F-EFDEA21B11B7}">
      <dgm:prSet/>
      <dgm:spPr/>
      <dgm:t>
        <a:bodyPr/>
        <a:lstStyle/>
        <a:p>
          <a:endParaRPr lang="en-US"/>
        </a:p>
      </dgm:t>
    </dgm:pt>
    <dgm:pt modelId="{B7087A1E-26F1-4915-8A59-B635E9ADF0D9}" type="sibTrans" cxnId="{8BF588BE-1935-40EA-AF1F-EFDEA21B11B7}">
      <dgm:prSet/>
      <dgm:spPr/>
      <dgm:t>
        <a:bodyPr/>
        <a:lstStyle/>
        <a:p>
          <a:endParaRPr lang="en-US"/>
        </a:p>
      </dgm:t>
    </dgm:pt>
    <dgm:pt modelId="{E5FDB410-32B3-4F46-950A-D99913FF8F72}">
      <dgm:prSet/>
      <dgm:spPr/>
      <dgm:t>
        <a:bodyPr/>
        <a:lstStyle/>
        <a:p>
          <a:r>
            <a:rPr lang="en-US" dirty="0">
              <a:solidFill>
                <a:schemeClr val="bg1"/>
              </a:solidFill>
            </a:rPr>
            <a:t>Tender/shuttle operations</a:t>
          </a:r>
        </a:p>
      </dgm:t>
    </dgm:pt>
    <dgm:pt modelId="{89A9135E-A508-44EE-A03D-6D25DC396A1E}" type="parTrans" cxnId="{D7DC18F7-FA8E-4718-A261-BFBED33B031F}">
      <dgm:prSet/>
      <dgm:spPr/>
      <dgm:t>
        <a:bodyPr/>
        <a:lstStyle/>
        <a:p>
          <a:endParaRPr lang="en-US"/>
        </a:p>
      </dgm:t>
    </dgm:pt>
    <dgm:pt modelId="{4E7B1A00-23EB-43A5-A51F-6E1D90B5F7F6}" type="sibTrans" cxnId="{D7DC18F7-FA8E-4718-A261-BFBED33B031F}">
      <dgm:prSet/>
      <dgm:spPr/>
      <dgm:t>
        <a:bodyPr/>
        <a:lstStyle/>
        <a:p>
          <a:endParaRPr lang="en-US"/>
        </a:p>
      </dgm:t>
    </dgm:pt>
    <dgm:pt modelId="{9801CE28-82B2-4B23-99E9-0EB07994FEC3}">
      <dgm:prSet/>
      <dgm:spPr/>
      <dgm:t>
        <a:bodyPr/>
        <a:lstStyle/>
        <a:p>
          <a:r>
            <a:rPr lang="en-US" dirty="0">
              <a:solidFill>
                <a:schemeClr val="bg1"/>
              </a:solidFill>
            </a:rPr>
            <a:t>Mesilla has a drop tank now!</a:t>
          </a:r>
        </a:p>
      </dgm:t>
    </dgm:pt>
    <dgm:pt modelId="{C53F1AF6-CAEF-4744-BA75-0B1E8EC3D456}" type="parTrans" cxnId="{0F27F7B2-4CAE-4231-B3F8-4C86A0E615AB}">
      <dgm:prSet/>
      <dgm:spPr/>
      <dgm:t>
        <a:bodyPr/>
        <a:lstStyle/>
        <a:p>
          <a:endParaRPr lang="en-US"/>
        </a:p>
      </dgm:t>
    </dgm:pt>
    <dgm:pt modelId="{54DAC84B-050E-41A2-B88D-BADE49DD900D}" type="sibTrans" cxnId="{0F27F7B2-4CAE-4231-B3F8-4C86A0E615AB}">
      <dgm:prSet/>
      <dgm:spPr/>
      <dgm:t>
        <a:bodyPr/>
        <a:lstStyle/>
        <a:p>
          <a:endParaRPr lang="en-US"/>
        </a:p>
      </dgm:t>
    </dgm:pt>
    <dgm:pt modelId="{FBB4CB04-76E4-43D0-9063-42DEEA0DFB8E}" type="pres">
      <dgm:prSet presAssocID="{0DBB1A96-C688-4C4D-BE86-A239AB8AE3B3}" presName="linear" presStyleCnt="0">
        <dgm:presLayoutVars>
          <dgm:animLvl val="lvl"/>
          <dgm:resizeHandles val="exact"/>
        </dgm:presLayoutVars>
      </dgm:prSet>
      <dgm:spPr/>
    </dgm:pt>
    <dgm:pt modelId="{A9B019B2-E460-4D3B-A2A1-D96949A3FD04}" type="pres">
      <dgm:prSet presAssocID="{DBD1D2BC-2D8A-4670-8777-9B6BF24A05B2}" presName="parentText" presStyleLbl="node1" presStyleIdx="0" presStyleCnt="3">
        <dgm:presLayoutVars>
          <dgm:chMax val="0"/>
          <dgm:bulletEnabled val="1"/>
        </dgm:presLayoutVars>
      </dgm:prSet>
      <dgm:spPr/>
    </dgm:pt>
    <dgm:pt modelId="{7BEEA3FB-64E9-47F5-A8C1-3715BE4AE2F3}" type="pres">
      <dgm:prSet presAssocID="{1F4834C8-3593-4F17-80A5-DC152FD8FDE3}" presName="spacer" presStyleCnt="0"/>
      <dgm:spPr/>
    </dgm:pt>
    <dgm:pt modelId="{D3B64C71-C064-4C55-AEA6-66B097801409}" type="pres">
      <dgm:prSet presAssocID="{C0337B3B-9DDC-4DF0-A059-3846359F1032}" presName="parentText" presStyleLbl="node1" presStyleIdx="1" presStyleCnt="3">
        <dgm:presLayoutVars>
          <dgm:chMax val="0"/>
          <dgm:bulletEnabled val="1"/>
        </dgm:presLayoutVars>
      </dgm:prSet>
      <dgm:spPr/>
    </dgm:pt>
    <dgm:pt modelId="{84D9E01A-8D23-4476-A8F8-25DF541FEA76}" type="pres">
      <dgm:prSet presAssocID="{863E5B1D-9D2E-4111-87AA-959CC9E72F7D}" presName="spacer" presStyleCnt="0"/>
      <dgm:spPr/>
    </dgm:pt>
    <dgm:pt modelId="{A344B7F8-54BC-4975-A999-3D8695A0ACBD}" type="pres">
      <dgm:prSet presAssocID="{4EB1513B-9BA4-4C1D-AF44-B54B744F1CCE}" presName="parentText" presStyleLbl="node1" presStyleIdx="2" presStyleCnt="3">
        <dgm:presLayoutVars>
          <dgm:chMax val="0"/>
          <dgm:bulletEnabled val="1"/>
        </dgm:presLayoutVars>
      </dgm:prSet>
      <dgm:spPr/>
    </dgm:pt>
    <dgm:pt modelId="{BF7445E3-FD25-486D-90B4-389F64C1BB96}" type="pres">
      <dgm:prSet presAssocID="{4EB1513B-9BA4-4C1D-AF44-B54B744F1CCE}" presName="childText" presStyleLbl="revTx" presStyleIdx="0" presStyleCnt="1">
        <dgm:presLayoutVars>
          <dgm:bulletEnabled val="1"/>
        </dgm:presLayoutVars>
      </dgm:prSet>
      <dgm:spPr/>
    </dgm:pt>
  </dgm:ptLst>
  <dgm:cxnLst>
    <dgm:cxn modelId="{4A09441B-6A8C-472D-B58E-FE6F34C06D92}" type="presOf" srcId="{C0337B3B-9DDC-4DF0-A059-3846359F1032}" destId="{D3B64C71-C064-4C55-AEA6-66B097801409}" srcOrd="0" destOrd="0" presId="urn:microsoft.com/office/officeart/2005/8/layout/vList2"/>
    <dgm:cxn modelId="{0CDFF337-E07A-4A63-B2B4-A39AFD9AC4F2}" srcId="{0DBB1A96-C688-4C4D-BE86-A239AB8AE3B3}" destId="{DBD1D2BC-2D8A-4670-8777-9B6BF24A05B2}" srcOrd="0" destOrd="0" parTransId="{85484032-6B4C-43EF-81F2-2ACD61E255AC}" sibTransId="{1F4834C8-3593-4F17-80A5-DC152FD8FDE3}"/>
    <dgm:cxn modelId="{724AF469-D158-4538-A2B1-93AC32591EE1}" type="presOf" srcId="{0DBB1A96-C688-4C4D-BE86-A239AB8AE3B3}" destId="{FBB4CB04-76E4-43D0-9063-42DEEA0DFB8E}" srcOrd="0" destOrd="0" presId="urn:microsoft.com/office/officeart/2005/8/layout/vList2"/>
    <dgm:cxn modelId="{D1172FA2-D334-4312-BE90-E9C46A5EB389}" type="presOf" srcId="{66ABACDE-14D7-4B22-84CC-F1F325F22FC6}" destId="{BF7445E3-FD25-486D-90B4-389F64C1BB96}" srcOrd="0" destOrd="0" presId="urn:microsoft.com/office/officeart/2005/8/layout/vList2"/>
    <dgm:cxn modelId="{BCFE2DAF-510B-4901-ABB6-A7C5E44A883B}" type="presOf" srcId="{DBD1D2BC-2D8A-4670-8777-9B6BF24A05B2}" destId="{A9B019B2-E460-4D3B-A2A1-D96949A3FD04}" srcOrd="0" destOrd="0" presId="urn:microsoft.com/office/officeart/2005/8/layout/vList2"/>
    <dgm:cxn modelId="{0F27F7B2-4CAE-4231-B3F8-4C86A0E615AB}" srcId="{E5FDB410-32B3-4F46-950A-D99913FF8F72}" destId="{9801CE28-82B2-4B23-99E9-0EB07994FEC3}" srcOrd="0" destOrd="0" parTransId="{C53F1AF6-CAEF-4744-BA75-0B1E8EC3D456}" sibTransId="{54DAC84B-050E-41A2-B88D-BADE49DD900D}"/>
    <dgm:cxn modelId="{07BA82B5-06F6-4CA5-AD3E-FC6D20C671A6}" srcId="{0DBB1A96-C688-4C4D-BE86-A239AB8AE3B3}" destId="{4EB1513B-9BA4-4C1D-AF44-B54B744F1CCE}" srcOrd="2" destOrd="0" parTransId="{0E8CEEFB-BE67-486B-AC44-FB29B9C63C77}" sibTransId="{AB82EE33-CDCE-464B-8DAF-A743CDFF5E25}"/>
    <dgm:cxn modelId="{8BF588BE-1935-40EA-AF1F-EFDEA21B11B7}" srcId="{4EB1513B-9BA4-4C1D-AF44-B54B744F1CCE}" destId="{66ABACDE-14D7-4B22-84CC-F1F325F22FC6}" srcOrd="0" destOrd="0" parTransId="{63760539-7B2F-4B19-8020-D6F235DF516B}" sibTransId="{B7087A1E-26F1-4915-8A59-B635E9ADF0D9}"/>
    <dgm:cxn modelId="{0C7196C4-DA15-4AFE-8399-C6FB41A4B88D}" type="presOf" srcId="{9801CE28-82B2-4B23-99E9-0EB07994FEC3}" destId="{BF7445E3-FD25-486D-90B4-389F64C1BB96}" srcOrd="0" destOrd="2" presId="urn:microsoft.com/office/officeart/2005/8/layout/vList2"/>
    <dgm:cxn modelId="{01B7FDD9-646E-4619-B019-841B0A512498}" srcId="{0DBB1A96-C688-4C4D-BE86-A239AB8AE3B3}" destId="{C0337B3B-9DDC-4DF0-A059-3846359F1032}" srcOrd="1" destOrd="0" parTransId="{553BA7DC-4AE6-4AAB-A055-7A73C8EBF467}" sibTransId="{863E5B1D-9D2E-4111-87AA-959CC9E72F7D}"/>
    <dgm:cxn modelId="{D7DC18F7-FA8E-4718-A261-BFBED33B031F}" srcId="{4EB1513B-9BA4-4C1D-AF44-B54B744F1CCE}" destId="{E5FDB410-32B3-4F46-950A-D99913FF8F72}" srcOrd="1" destOrd="0" parTransId="{89A9135E-A508-44EE-A03D-6D25DC396A1E}" sibTransId="{4E7B1A00-23EB-43A5-A51F-6E1D90B5F7F6}"/>
    <dgm:cxn modelId="{5EFD9CF9-3E5C-4C1A-97C1-E92DBB72C9AA}" type="presOf" srcId="{4EB1513B-9BA4-4C1D-AF44-B54B744F1CCE}" destId="{A344B7F8-54BC-4975-A999-3D8695A0ACBD}" srcOrd="0" destOrd="0" presId="urn:microsoft.com/office/officeart/2005/8/layout/vList2"/>
    <dgm:cxn modelId="{88D354FD-6A16-4B77-8C30-15FE665E26F6}" type="presOf" srcId="{E5FDB410-32B3-4F46-950A-D99913FF8F72}" destId="{BF7445E3-FD25-486D-90B4-389F64C1BB96}" srcOrd="0" destOrd="1" presId="urn:microsoft.com/office/officeart/2005/8/layout/vList2"/>
    <dgm:cxn modelId="{04A23226-0957-4F2A-BD03-7C8FBCD49A0F}" type="presParOf" srcId="{FBB4CB04-76E4-43D0-9063-42DEEA0DFB8E}" destId="{A9B019B2-E460-4D3B-A2A1-D96949A3FD04}" srcOrd="0" destOrd="0" presId="urn:microsoft.com/office/officeart/2005/8/layout/vList2"/>
    <dgm:cxn modelId="{50CC1A05-1DC8-4BC9-9D34-325B816D370C}" type="presParOf" srcId="{FBB4CB04-76E4-43D0-9063-42DEEA0DFB8E}" destId="{7BEEA3FB-64E9-47F5-A8C1-3715BE4AE2F3}" srcOrd="1" destOrd="0" presId="urn:microsoft.com/office/officeart/2005/8/layout/vList2"/>
    <dgm:cxn modelId="{51EE593F-F4AE-4869-8419-033CF2C6BDC8}" type="presParOf" srcId="{FBB4CB04-76E4-43D0-9063-42DEEA0DFB8E}" destId="{D3B64C71-C064-4C55-AEA6-66B097801409}" srcOrd="2" destOrd="0" presId="urn:microsoft.com/office/officeart/2005/8/layout/vList2"/>
    <dgm:cxn modelId="{31A2516D-FFEC-42A3-BB2C-753DDD7C034F}" type="presParOf" srcId="{FBB4CB04-76E4-43D0-9063-42DEEA0DFB8E}" destId="{84D9E01A-8D23-4476-A8F8-25DF541FEA76}" srcOrd="3" destOrd="0" presId="urn:microsoft.com/office/officeart/2005/8/layout/vList2"/>
    <dgm:cxn modelId="{122B4AB7-B20C-432E-AE14-6A5210A35F61}" type="presParOf" srcId="{FBB4CB04-76E4-43D0-9063-42DEEA0DFB8E}" destId="{A344B7F8-54BC-4975-A999-3D8695A0ACBD}" srcOrd="4" destOrd="0" presId="urn:microsoft.com/office/officeart/2005/8/layout/vList2"/>
    <dgm:cxn modelId="{B1AB78E9-09FD-41E8-9673-B8D2E48FA150}" type="presParOf" srcId="{FBB4CB04-76E4-43D0-9063-42DEEA0DFB8E}" destId="{BF7445E3-FD25-486D-90B4-389F64C1BB96}"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3833ED-DB42-4ED8-B3DA-6B569AF81CF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8B15FB2-6C0D-49DD-81D7-2BF988C83B4B}">
      <dgm:prSet/>
      <dgm:spPr/>
      <dgm:t>
        <a:bodyPr/>
        <a:lstStyle/>
        <a:p>
          <a:r>
            <a:rPr lang="en-US" dirty="0"/>
            <a:t>Historically we have had 18 packs total (not one per responding seat)</a:t>
          </a:r>
        </a:p>
      </dgm:t>
    </dgm:pt>
    <dgm:pt modelId="{0696F4E6-958E-46E6-88DD-AF1FE6781416}" type="parTrans" cxnId="{9E9828F6-A378-4571-859F-B7A89F822E9E}">
      <dgm:prSet/>
      <dgm:spPr/>
      <dgm:t>
        <a:bodyPr/>
        <a:lstStyle/>
        <a:p>
          <a:endParaRPr lang="en-US"/>
        </a:p>
      </dgm:t>
    </dgm:pt>
    <dgm:pt modelId="{FF3B59C1-768A-40BC-BC9E-769B4A5AB694}" type="sibTrans" cxnId="{9E9828F6-A378-4571-859F-B7A89F822E9E}">
      <dgm:prSet/>
      <dgm:spPr/>
      <dgm:t>
        <a:bodyPr/>
        <a:lstStyle/>
        <a:p>
          <a:endParaRPr lang="en-US"/>
        </a:p>
      </dgm:t>
    </dgm:pt>
    <dgm:pt modelId="{17464A8B-3CDC-4EC0-A510-7CF61799522A}">
      <dgm:prSet/>
      <dgm:spPr/>
      <dgm:t>
        <a:bodyPr/>
        <a:lstStyle/>
        <a:p>
          <a:r>
            <a:rPr lang="en-US" dirty="0"/>
            <a:t>14 still in service now</a:t>
          </a:r>
        </a:p>
      </dgm:t>
    </dgm:pt>
    <dgm:pt modelId="{97F983E5-4916-4B15-9677-13861F982338}" type="parTrans" cxnId="{EE41E996-3FDB-41E8-BE96-2E2CE7876D0C}">
      <dgm:prSet/>
      <dgm:spPr/>
      <dgm:t>
        <a:bodyPr/>
        <a:lstStyle/>
        <a:p>
          <a:endParaRPr lang="en-US"/>
        </a:p>
      </dgm:t>
    </dgm:pt>
    <dgm:pt modelId="{631D8C61-4850-4349-8724-5CAF043FBE27}" type="sibTrans" cxnId="{EE41E996-3FDB-41E8-BE96-2E2CE7876D0C}">
      <dgm:prSet/>
      <dgm:spPr/>
      <dgm:t>
        <a:bodyPr/>
        <a:lstStyle/>
        <a:p>
          <a:endParaRPr lang="en-US"/>
        </a:p>
      </dgm:t>
    </dgm:pt>
    <dgm:pt modelId="{A71689EF-D3FE-4EBF-82C2-985D71C3FC2B}">
      <dgm:prSet/>
      <dgm:spPr/>
      <dgm:t>
        <a:bodyPr/>
        <a:lstStyle/>
        <a:p>
          <a:r>
            <a:rPr lang="en-US"/>
            <a:t>We take packs off of the truck to train</a:t>
          </a:r>
        </a:p>
      </dgm:t>
    </dgm:pt>
    <dgm:pt modelId="{3CA3BD1B-9BF5-426D-8FE0-B491A2590E2A}" type="parTrans" cxnId="{F256DC93-5BBD-42A7-BD72-1DADD86C4CFB}">
      <dgm:prSet/>
      <dgm:spPr/>
      <dgm:t>
        <a:bodyPr/>
        <a:lstStyle/>
        <a:p>
          <a:endParaRPr lang="en-US"/>
        </a:p>
      </dgm:t>
    </dgm:pt>
    <dgm:pt modelId="{D8D1CC3E-8BD8-4D23-8D94-BF9FC38AEC9B}" type="sibTrans" cxnId="{F256DC93-5BBD-42A7-BD72-1DADD86C4CFB}">
      <dgm:prSet/>
      <dgm:spPr/>
      <dgm:t>
        <a:bodyPr/>
        <a:lstStyle/>
        <a:p>
          <a:endParaRPr lang="en-US"/>
        </a:p>
      </dgm:t>
    </dgm:pt>
    <dgm:pt modelId="{8FCA0841-A7A3-4F15-8823-580D2A23201F}">
      <dgm:prSet/>
      <dgm:spPr/>
      <dgm:t>
        <a:bodyPr/>
        <a:lstStyle/>
        <a:p>
          <a:r>
            <a:rPr lang="en-US" dirty="0"/>
            <a:t>8 older style packs donated by LCFD to be placed in service once tested</a:t>
          </a:r>
        </a:p>
      </dgm:t>
    </dgm:pt>
    <dgm:pt modelId="{74B319BA-FA83-4AD8-840C-78A55B4EAC00}" type="parTrans" cxnId="{14EC0C8F-A1B5-4BC7-A1F7-EA5EE690817A}">
      <dgm:prSet/>
      <dgm:spPr/>
      <dgm:t>
        <a:bodyPr/>
        <a:lstStyle/>
        <a:p>
          <a:endParaRPr lang="en-US"/>
        </a:p>
      </dgm:t>
    </dgm:pt>
    <dgm:pt modelId="{C736378A-60FA-4837-AE07-399B397BC79F}" type="sibTrans" cxnId="{14EC0C8F-A1B5-4BC7-A1F7-EA5EE690817A}">
      <dgm:prSet/>
      <dgm:spPr/>
      <dgm:t>
        <a:bodyPr/>
        <a:lstStyle/>
        <a:p>
          <a:endParaRPr lang="en-US"/>
        </a:p>
      </dgm:t>
    </dgm:pt>
    <dgm:pt modelId="{C60218CD-1078-4AA8-9419-72152BF66A35}">
      <dgm:prSet/>
      <dgm:spPr/>
      <dgm:t>
        <a:bodyPr/>
        <a:lstStyle/>
        <a:p>
          <a:r>
            <a:rPr lang="en-US" dirty="0"/>
            <a:t>Slows response time if an incident happens during training</a:t>
          </a:r>
        </a:p>
      </dgm:t>
    </dgm:pt>
    <dgm:pt modelId="{E63E8044-F106-40CC-91F4-8C53677112E3}" type="parTrans" cxnId="{62EAE323-82AA-4591-8297-1237D239D6E8}">
      <dgm:prSet/>
      <dgm:spPr/>
      <dgm:t>
        <a:bodyPr/>
        <a:lstStyle/>
        <a:p>
          <a:endParaRPr lang="en-US"/>
        </a:p>
      </dgm:t>
    </dgm:pt>
    <dgm:pt modelId="{1039192A-6766-498A-B4C9-8A17B3AB7E92}" type="sibTrans" cxnId="{62EAE323-82AA-4591-8297-1237D239D6E8}">
      <dgm:prSet/>
      <dgm:spPr/>
      <dgm:t>
        <a:bodyPr/>
        <a:lstStyle/>
        <a:p>
          <a:endParaRPr lang="en-US"/>
        </a:p>
      </dgm:t>
    </dgm:pt>
    <dgm:pt modelId="{6741534C-851F-4B1B-841E-3F8936600AC9}" type="pres">
      <dgm:prSet presAssocID="{ED3833ED-DB42-4ED8-B3DA-6B569AF81CFE}" presName="linear" presStyleCnt="0">
        <dgm:presLayoutVars>
          <dgm:animLvl val="lvl"/>
          <dgm:resizeHandles val="exact"/>
        </dgm:presLayoutVars>
      </dgm:prSet>
      <dgm:spPr/>
    </dgm:pt>
    <dgm:pt modelId="{5F77A3C3-FA2B-47E0-8511-858F0B06E13A}" type="pres">
      <dgm:prSet presAssocID="{58B15FB2-6C0D-49DD-81D7-2BF988C83B4B}" presName="parentText" presStyleLbl="node1" presStyleIdx="0" presStyleCnt="2">
        <dgm:presLayoutVars>
          <dgm:chMax val="0"/>
          <dgm:bulletEnabled val="1"/>
        </dgm:presLayoutVars>
      </dgm:prSet>
      <dgm:spPr/>
    </dgm:pt>
    <dgm:pt modelId="{308B4BE2-B773-4713-9AE3-BFDAEFD2A461}" type="pres">
      <dgm:prSet presAssocID="{58B15FB2-6C0D-49DD-81D7-2BF988C83B4B}" presName="childText" presStyleLbl="revTx" presStyleIdx="0" presStyleCnt="2">
        <dgm:presLayoutVars>
          <dgm:bulletEnabled val="1"/>
        </dgm:presLayoutVars>
      </dgm:prSet>
      <dgm:spPr/>
    </dgm:pt>
    <dgm:pt modelId="{E659AFBA-1E9C-4875-B2A3-233B83DD4E7F}" type="pres">
      <dgm:prSet presAssocID="{A71689EF-D3FE-4EBF-82C2-985D71C3FC2B}" presName="parentText" presStyleLbl="node1" presStyleIdx="1" presStyleCnt="2">
        <dgm:presLayoutVars>
          <dgm:chMax val="0"/>
          <dgm:bulletEnabled val="1"/>
        </dgm:presLayoutVars>
      </dgm:prSet>
      <dgm:spPr/>
    </dgm:pt>
    <dgm:pt modelId="{CEA15D4E-0083-42BD-982C-FDD2C33CF275}" type="pres">
      <dgm:prSet presAssocID="{A71689EF-D3FE-4EBF-82C2-985D71C3FC2B}" presName="childText" presStyleLbl="revTx" presStyleIdx="1" presStyleCnt="2">
        <dgm:presLayoutVars>
          <dgm:bulletEnabled val="1"/>
        </dgm:presLayoutVars>
      </dgm:prSet>
      <dgm:spPr/>
    </dgm:pt>
  </dgm:ptLst>
  <dgm:cxnLst>
    <dgm:cxn modelId="{01B2E00C-B3C9-456E-977E-E5FA43BF89DC}" type="presOf" srcId="{17464A8B-3CDC-4EC0-A510-7CF61799522A}" destId="{308B4BE2-B773-4713-9AE3-BFDAEFD2A461}" srcOrd="0" destOrd="0" presId="urn:microsoft.com/office/officeart/2005/8/layout/vList2"/>
    <dgm:cxn modelId="{62EAE323-82AA-4591-8297-1237D239D6E8}" srcId="{A71689EF-D3FE-4EBF-82C2-985D71C3FC2B}" destId="{C60218CD-1078-4AA8-9419-72152BF66A35}" srcOrd="0" destOrd="0" parTransId="{E63E8044-F106-40CC-91F4-8C53677112E3}" sibTransId="{1039192A-6766-498A-B4C9-8A17B3AB7E92}"/>
    <dgm:cxn modelId="{D08BAC50-45AD-40E1-A0E7-80FD19B93602}" type="presOf" srcId="{ED3833ED-DB42-4ED8-B3DA-6B569AF81CFE}" destId="{6741534C-851F-4B1B-841E-3F8936600AC9}" srcOrd="0" destOrd="0" presId="urn:microsoft.com/office/officeart/2005/8/layout/vList2"/>
    <dgm:cxn modelId="{7E8EBB7E-2F8A-46D1-AF93-3956E1292D6C}" type="presOf" srcId="{A71689EF-D3FE-4EBF-82C2-985D71C3FC2B}" destId="{E659AFBA-1E9C-4875-B2A3-233B83DD4E7F}" srcOrd="0" destOrd="0" presId="urn:microsoft.com/office/officeart/2005/8/layout/vList2"/>
    <dgm:cxn modelId="{BF49C789-7A82-43BD-8A53-8B034DB42435}" type="presOf" srcId="{58B15FB2-6C0D-49DD-81D7-2BF988C83B4B}" destId="{5F77A3C3-FA2B-47E0-8511-858F0B06E13A}" srcOrd="0" destOrd="0" presId="urn:microsoft.com/office/officeart/2005/8/layout/vList2"/>
    <dgm:cxn modelId="{14EC0C8F-A1B5-4BC7-A1F7-EA5EE690817A}" srcId="{A71689EF-D3FE-4EBF-82C2-985D71C3FC2B}" destId="{8FCA0841-A7A3-4F15-8823-580D2A23201F}" srcOrd="1" destOrd="0" parTransId="{74B319BA-FA83-4AD8-840C-78A55B4EAC00}" sibTransId="{C736378A-60FA-4837-AE07-399B397BC79F}"/>
    <dgm:cxn modelId="{F256DC93-5BBD-42A7-BD72-1DADD86C4CFB}" srcId="{ED3833ED-DB42-4ED8-B3DA-6B569AF81CFE}" destId="{A71689EF-D3FE-4EBF-82C2-985D71C3FC2B}" srcOrd="1" destOrd="0" parTransId="{3CA3BD1B-9BF5-426D-8FE0-B491A2590E2A}" sibTransId="{D8D1CC3E-8BD8-4D23-8D94-BF9FC38AEC9B}"/>
    <dgm:cxn modelId="{EE41E996-3FDB-41E8-BE96-2E2CE7876D0C}" srcId="{58B15FB2-6C0D-49DD-81D7-2BF988C83B4B}" destId="{17464A8B-3CDC-4EC0-A510-7CF61799522A}" srcOrd="0" destOrd="0" parTransId="{97F983E5-4916-4B15-9677-13861F982338}" sibTransId="{631D8C61-4850-4349-8724-5CAF043FBE27}"/>
    <dgm:cxn modelId="{1BA6969E-FBAF-42C8-A61D-D83F8AD2A553}" type="presOf" srcId="{C60218CD-1078-4AA8-9419-72152BF66A35}" destId="{CEA15D4E-0083-42BD-982C-FDD2C33CF275}" srcOrd="0" destOrd="0" presId="urn:microsoft.com/office/officeart/2005/8/layout/vList2"/>
    <dgm:cxn modelId="{8CEEACCC-7852-4EC6-AF3F-2179BE18A5CE}" type="presOf" srcId="{8FCA0841-A7A3-4F15-8823-580D2A23201F}" destId="{CEA15D4E-0083-42BD-982C-FDD2C33CF275}" srcOrd="0" destOrd="1" presId="urn:microsoft.com/office/officeart/2005/8/layout/vList2"/>
    <dgm:cxn modelId="{9E9828F6-A378-4571-859F-B7A89F822E9E}" srcId="{ED3833ED-DB42-4ED8-B3DA-6B569AF81CFE}" destId="{58B15FB2-6C0D-49DD-81D7-2BF988C83B4B}" srcOrd="0" destOrd="0" parTransId="{0696F4E6-958E-46E6-88DD-AF1FE6781416}" sibTransId="{FF3B59C1-768A-40BC-BC9E-769B4A5AB694}"/>
    <dgm:cxn modelId="{C72D13C8-EACC-400D-A992-FB2FBB9A06EA}" type="presParOf" srcId="{6741534C-851F-4B1B-841E-3F8936600AC9}" destId="{5F77A3C3-FA2B-47E0-8511-858F0B06E13A}" srcOrd="0" destOrd="0" presId="urn:microsoft.com/office/officeart/2005/8/layout/vList2"/>
    <dgm:cxn modelId="{BEE42B1B-3CE7-4724-869A-0F726699076D}" type="presParOf" srcId="{6741534C-851F-4B1B-841E-3F8936600AC9}" destId="{308B4BE2-B773-4713-9AE3-BFDAEFD2A461}" srcOrd="1" destOrd="0" presId="urn:microsoft.com/office/officeart/2005/8/layout/vList2"/>
    <dgm:cxn modelId="{A699C04B-04D5-4447-8E13-DF020EE40882}" type="presParOf" srcId="{6741534C-851F-4B1B-841E-3F8936600AC9}" destId="{E659AFBA-1E9C-4875-B2A3-233B83DD4E7F}" srcOrd="2" destOrd="0" presId="urn:microsoft.com/office/officeart/2005/8/layout/vList2"/>
    <dgm:cxn modelId="{D9267AD4-697D-42EB-A6E8-B7C5E3369174}" type="presParOf" srcId="{6741534C-851F-4B1B-841E-3F8936600AC9}" destId="{CEA15D4E-0083-42BD-982C-FDD2C33CF27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3833ED-DB42-4ED8-B3DA-6B569AF81CF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8B15FB2-6C0D-49DD-81D7-2BF988C83B4B}">
      <dgm:prSet/>
      <dgm:spPr/>
      <dgm:t>
        <a:bodyPr/>
        <a:lstStyle/>
        <a:p>
          <a:r>
            <a:rPr lang="en-US"/>
            <a:t>- Goals = One airpack for every seat + training/spares = about 40 packs</a:t>
          </a:r>
        </a:p>
      </dgm:t>
    </dgm:pt>
    <dgm:pt modelId="{0696F4E6-958E-46E6-88DD-AF1FE6781416}" type="parTrans" cxnId="{9E9828F6-A378-4571-859F-B7A89F822E9E}">
      <dgm:prSet/>
      <dgm:spPr/>
      <dgm:t>
        <a:bodyPr/>
        <a:lstStyle/>
        <a:p>
          <a:endParaRPr lang="en-US"/>
        </a:p>
      </dgm:t>
    </dgm:pt>
    <dgm:pt modelId="{FF3B59C1-768A-40BC-BC9E-769B4A5AB694}" type="sibTrans" cxnId="{9E9828F6-A378-4571-859F-B7A89F822E9E}">
      <dgm:prSet/>
      <dgm:spPr/>
      <dgm:t>
        <a:bodyPr/>
        <a:lstStyle/>
        <a:p>
          <a:endParaRPr lang="en-US"/>
        </a:p>
      </dgm:t>
    </dgm:pt>
    <dgm:pt modelId="{A71689EF-D3FE-4EBF-82C2-985D71C3FC2B}">
      <dgm:prSet/>
      <dgm:spPr/>
      <dgm:t>
        <a:bodyPr/>
        <a:lstStyle/>
        <a:p>
          <a:r>
            <a:rPr lang="en-US" dirty="0"/>
            <a:t>- 24 new </a:t>
          </a:r>
          <a:r>
            <a:rPr lang="en-US" dirty="0" err="1"/>
            <a:t>airpacks</a:t>
          </a:r>
          <a:r>
            <a:rPr lang="en-US" dirty="0"/>
            <a:t> minimum (1 per seat)</a:t>
          </a:r>
        </a:p>
      </dgm:t>
    </dgm:pt>
    <dgm:pt modelId="{3CA3BD1B-9BF5-426D-8FE0-B491A2590E2A}" type="parTrans" cxnId="{F256DC93-5BBD-42A7-BD72-1DADD86C4CFB}">
      <dgm:prSet/>
      <dgm:spPr/>
      <dgm:t>
        <a:bodyPr/>
        <a:lstStyle/>
        <a:p>
          <a:endParaRPr lang="en-US"/>
        </a:p>
      </dgm:t>
    </dgm:pt>
    <dgm:pt modelId="{D8D1CC3E-8BD8-4D23-8D94-BF9FC38AEC9B}" type="sibTrans" cxnId="{F256DC93-5BBD-42A7-BD72-1DADD86C4CFB}">
      <dgm:prSet/>
      <dgm:spPr/>
      <dgm:t>
        <a:bodyPr/>
        <a:lstStyle/>
        <a:p>
          <a:endParaRPr lang="en-US"/>
        </a:p>
      </dgm:t>
    </dgm:pt>
    <dgm:pt modelId="{6741534C-851F-4B1B-841E-3F8936600AC9}" type="pres">
      <dgm:prSet presAssocID="{ED3833ED-DB42-4ED8-B3DA-6B569AF81CFE}" presName="linear" presStyleCnt="0">
        <dgm:presLayoutVars>
          <dgm:animLvl val="lvl"/>
          <dgm:resizeHandles val="exact"/>
        </dgm:presLayoutVars>
      </dgm:prSet>
      <dgm:spPr/>
    </dgm:pt>
    <dgm:pt modelId="{5F77A3C3-FA2B-47E0-8511-858F0B06E13A}" type="pres">
      <dgm:prSet presAssocID="{58B15FB2-6C0D-49DD-81D7-2BF988C83B4B}" presName="parentText" presStyleLbl="node1" presStyleIdx="0" presStyleCnt="2">
        <dgm:presLayoutVars>
          <dgm:chMax val="0"/>
          <dgm:bulletEnabled val="1"/>
        </dgm:presLayoutVars>
      </dgm:prSet>
      <dgm:spPr/>
    </dgm:pt>
    <dgm:pt modelId="{51DA4919-7B87-423F-9BBE-BD7FC4DB30E0}" type="pres">
      <dgm:prSet presAssocID="{FF3B59C1-768A-40BC-BC9E-769B4A5AB694}" presName="spacer" presStyleCnt="0"/>
      <dgm:spPr/>
    </dgm:pt>
    <dgm:pt modelId="{E659AFBA-1E9C-4875-B2A3-233B83DD4E7F}" type="pres">
      <dgm:prSet presAssocID="{A71689EF-D3FE-4EBF-82C2-985D71C3FC2B}" presName="parentText" presStyleLbl="node1" presStyleIdx="1" presStyleCnt="2">
        <dgm:presLayoutVars>
          <dgm:chMax val="0"/>
          <dgm:bulletEnabled val="1"/>
        </dgm:presLayoutVars>
      </dgm:prSet>
      <dgm:spPr/>
    </dgm:pt>
  </dgm:ptLst>
  <dgm:cxnLst>
    <dgm:cxn modelId="{024C3631-E863-4A78-A8C0-E77AD630ADE7}" type="presOf" srcId="{A71689EF-D3FE-4EBF-82C2-985D71C3FC2B}" destId="{E659AFBA-1E9C-4875-B2A3-233B83DD4E7F}" srcOrd="0" destOrd="0" presId="urn:microsoft.com/office/officeart/2005/8/layout/vList2"/>
    <dgm:cxn modelId="{D08BAC50-45AD-40E1-A0E7-80FD19B93602}" type="presOf" srcId="{ED3833ED-DB42-4ED8-B3DA-6B569AF81CFE}" destId="{6741534C-851F-4B1B-841E-3F8936600AC9}" srcOrd="0" destOrd="0" presId="urn:microsoft.com/office/officeart/2005/8/layout/vList2"/>
    <dgm:cxn modelId="{F256DC93-5BBD-42A7-BD72-1DADD86C4CFB}" srcId="{ED3833ED-DB42-4ED8-B3DA-6B569AF81CFE}" destId="{A71689EF-D3FE-4EBF-82C2-985D71C3FC2B}" srcOrd="1" destOrd="0" parTransId="{3CA3BD1B-9BF5-426D-8FE0-B491A2590E2A}" sibTransId="{D8D1CC3E-8BD8-4D23-8D94-BF9FC38AEC9B}"/>
    <dgm:cxn modelId="{9E9828F6-A378-4571-859F-B7A89F822E9E}" srcId="{ED3833ED-DB42-4ED8-B3DA-6B569AF81CFE}" destId="{58B15FB2-6C0D-49DD-81D7-2BF988C83B4B}" srcOrd="0" destOrd="0" parTransId="{0696F4E6-958E-46E6-88DD-AF1FE6781416}" sibTransId="{FF3B59C1-768A-40BC-BC9E-769B4A5AB694}"/>
    <dgm:cxn modelId="{1999C6F8-60EF-4D04-9F64-22BD368880C1}" type="presOf" srcId="{58B15FB2-6C0D-49DD-81D7-2BF988C83B4B}" destId="{5F77A3C3-FA2B-47E0-8511-858F0B06E13A}" srcOrd="0" destOrd="0" presId="urn:microsoft.com/office/officeart/2005/8/layout/vList2"/>
    <dgm:cxn modelId="{F1149D84-11F6-4099-9080-547382AED198}" type="presParOf" srcId="{6741534C-851F-4B1B-841E-3F8936600AC9}" destId="{5F77A3C3-FA2B-47E0-8511-858F0B06E13A}" srcOrd="0" destOrd="0" presId="urn:microsoft.com/office/officeart/2005/8/layout/vList2"/>
    <dgm:cxn modelId="{090B8211-B14A-47EE-AD31-9AFA511D1C85}" type="presParOf" srcId="{6741534C-851F-4B1B-841E-3F8936600AC9}" destId="{51DA4919-7B87-423F-9BBE-BD7FC4DB30E0}" srcOrd="1" destOrd="0" presId="urn:microsoft.com/office/officeart/2005/8/layout/vList2"/>
    <dgm:cxn modelId="{1B5B80D7-D8D9-4FC5-9FC0-A3BFD838D232}" type="presParOf" srcId="{6741534C-851F-4B1B-841E-3F8936600AC9}" destId="{E659AFBA-1E9C-4875-B2A3-233B83DD4E7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9DC0C5-5A94-47EA-9959-302EC369835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DCAD0C6-81CA-4908-8A69-2133520F6DEA}">
      <dgm:prSet/>
      <dgm:spPr/>
      <dgm:t>
        <a:bodyPr/>
        <a:lstStyle/>
        <a:p>
          <a:r>
            <a:rPr lang="en-US"/>
            <a:t>- Phased replacement</a:t>
          </a:r>
        </a:p>
      </dgm:t>
    </dgm:pt>
    <dgm:pt modelId="{84567504-561F-480D-BC66-EDEA41095EF7}" type="parTrans" cxnId="{32BB4423-0B97-4330-965F-AE53A1110368}">
      <dgm:prSet/>
      <dgm:spPr/>
      <dgm:t>
        <a:bodyPr/>
        <a:lstStyle/>
        <a:p>
          <a:endParaRPr lang="en-US"/>
        </a:p>
      </dgm:t>
    </dgm:pt>
    <dgm:pt modelId="{31BC3D4E-695A-4DDE-B31F-894EFED9A60A}" type="sibTrans" cxnId="{32BB4423-0B97-4330-965F-AE53A1110368}">
      <dgm:prSet/>
      <dgm:spPr/>
      <dgm:t>
        <a:bodyPr/>
        <a:lstStyle/>
        <a:p>
          <a:endParaRPr lang="en-US"/>
        </a:p>
      </dgm:t>
    </dgm:pt>
    <dgm:pt modelId="{0EB9474B-A204-4DAC-B2DA-70BC02F5033F}">
      <dgm:prSet/>
      <dgm:spPr/>
      <dgm:t>
        <a:bodyPr/>
        <a:lstStyle/>
        <a:p>
          <a:r>
            <a:rPr lang="en-US" dirty="0"/>
            <a:t>We have 17 new ones on hand now (still waiting on bottles and masks)</a:t>
          </a:r>
        </a:p>
      </dgm:t>
    </dgm:pt>
    <dgm:pt modelId="{C6AF3D51-52CF-4314-9526-5B90CF7146D3}" type="parTrans" cxnId="{476838EA-4035-4D87-AB5B-DC6B1109A74A}">
      <dgm:prSet/>
      <dgm:spPr/>
      <dgm:t>
        <a:bodyPr/>
        <a:lstStyle/>
        <a:p>
          <a:endParaRPr lang="en-US"/>
        </a:p>
      </dgm:t>
    </dgm:pt>
    <dgm:pt modelId="{2823ABBA-FD2A-4A29-B2E5-B20192C3ACD5}" type="sibTrans" cxnId="{476838EA-4035-4D87-AB5B-DC6B1109A74A}">
      <dgm:prSet/>
      <dgm:spPr/>
      <dgm:t>
        <a:bodyPr/>
        <a:lstStyle/>
        <a:p>
          <a:endParaRPr lang="en-US"/>
        </a:p>
      </dgm:t>
    </dgm:pt>
    <dgm:pt modelId="{ADA99201-03EE-4EDB-B74E-3A80A32FB956}">
      <dgm:prSet/>
      <dgm:spPr/>
      <dgm:t>
        <a:bodyPr/>
        <a:lstStyle/>
        <a:p>
          <a:r>
            <a:rPr lang="en-US"/>
            <a:t>Will purchase 3 or 4 every year </a:t>
          </a:r>
        </a:p>
      </dgm:t>
    </dgm:pt>
    <dgm:pt modelId="{FCC1D762-3CE0-455C-B4C3-1E6EB5A31DCF}" type="parTrans" cxnId="{89192AF6-5A24-4443-A587-BBAA70D7C6C6}">
      <dgm:prSet/>
      <dgm:spPr/>
      <dgm:t>
        <a:bodyPr/>
        <a:lstStyle/>
        <a:p>
          <a:endParaRPr lang="en-US"/>
        </a:p>
      </dgm:t>
    </dgm:pt>
    <dgm:pt modelId="{39F43C5A-A0DC-49D0-858B-9A54792D7AC2}" type="sibTrans" cxnId="{89192AF6-5A24-4443-A587-BBAA70D7C6C6}">
      <dgm:prSet/>
      <dgm:spPr/>
      <dgm:t>
        <a:bodyPr/>
        <a:lstStyle/>
        <a:p>
          <a:endParaRPr lang="en-US"/>
        </a:p>
      </dgm:t>
    </dgm:pt>
    <dgm:pt modelId="{BBD56DDF-FA72-48A7-9024-A4BDA8C32BB5}">
      <dgm:prSet/>
      <dgm:spPr/>
      <dgm:t>
        <a:bodyPr/>
        <a:lstStyle/>
        <a:p>
          <a:r>
            <a:rPr lang="en-US"/>
            <a:t>Instead of all at once</a:t>
          </a:r>
        </a:p>
      </dgm:t>
    </dgm:pt>
    <dgm:pt modelId="{461B7ACD-2F29-4183-A646-7847A222EC71}" type="parTrans" cxnId="{4BFD0037-CE37-43B3-BE03-2B47301207D6}">
      <dgm:prSet/>
      <dgm:spPr/>
      <dgm:t>
        <a:bodyPr/>
        <a:lstStyle/>
        <a:p>
          <a:endParaRPr lang="en-US"/>
        </a:p>
      </dgm:t>
    </dgm:pt>
    <dgm:pt modelId="{92C000DC-FEC0-4291-BAE0-0A01D62B2775}" type="sibTrans" cxnId="{4BFD0037-CE37-43B3-BE03-2B47301207D6}">
      <dgm:prSet/>
      <dgm:spPr/>
      <dgm:t>
        <a:bodyPr/>
        <a:lstStyle/>
        <a:p>
          <a:endParaRPr lang="en-US"/>
        </a:p>
      </dgm:t>
    </dgm:pt>
    <dgm:pt modelId="{688D3A00-9BF3-4161-A8AE-BB96AC341100}">
      <dgm:prSet/>
      <dgm:spPr/>
      <dgm:t>
        <a:bodyPr/>
        <a:lstStyle/>
        <a:p>
          <a:r>
            <a:rPr lang="en-US" dirty="0"/>
            <a:t>No expensive complete replacement</a:t>
          </a:r>
        </a:p>
      </dgm:t>
    </dgm:pt>
    <dgm:pt modelId="{57C09A96-9317-49CE-A3CA-2CFD4E98F94A}" type="parTrans" cxnId="{B5B408FE-76B6-4C27-9CC6-B6020C03E8CF}">
      <dgm:prSet/>
      <dgm:spPr/>
      <dgm:t>
        <a:bodyPr/>
        <a:lstStyle/>
        <a:p>
          <a:endParaRPr lang="en-US"/>
        </a:p>
      </dgm:t>
    </dgm:pt>
    <dgm:pt modelId="{6DFDE4F9-DCEE-43DA-84DC-A89153E302B8}" type="sibTrans" cxnId="{B5B408FE-76B6-4C27-9CC6-B6020C03E8CF}">
      <dgm:prSet/>
      <dgm:spPr/>
      <dgm:t>
        <a:bodyPr/>
        <a:lstStyle/>
        <a:p>
          <a:endParaRPr lang="en-US"/>
        </a:p>
      </dgm:t>
    </dgm:pt>
    <dgm:pt modelId="{F331F01C-6305-4E18-9651-AEB5EA80BFFB}">
      <dgm:prSet/>
      <dgm:spPr/>
      <dgm:t>
        <a:bodyPr/>
        <a:lstStyle/>
        <a:p>
          <a:r>
            <a:rPr lang="en-US"/>
            <a:t>- County support</a:t>
          </a:r>
        </a:p>
      </dgm:t>
    </dgm:pt>
    <dgm:pt modelId="{6167A434-6EB3-4F39-A299-33F01E6A9E7B}" type="parTrans" cxnId="{F4FA3AD7-8F37-4B84-8523-1A2449D43289}">
      <dgm:prSet/>
      <dgm:spPr/>
      <dgm:t>
        <a:bodyPr/>
        <a:lstStyle/>
        <a:p>
          <a:endParaRPr lang="en-US"/>
        </a:p>
      </dgm:t>
    </dgm:pt>
    <dgm:pt modelId="{83C65BB7-3586-48D0-A187-1B516B922C91}" type="sibTrans" cxnId="{F4FA3AD7-8F37-4B84-8523-1A2449D43289}">
      <dgm:prSet/>
      <dgm:spPr/>
      <dgm:t>
        <a:bodyPr/>
        <a:lstStyle/>
        <a:p>
          <a:endParaRPr lang="en-US"/>
        </a:p>
      </dgm:t>
    </dgm:pt>
    <dgm:pt modelId="{2F87A676-8124-4783-A9A6-DE7D8CB16CE4}">
      <dgm:prSet/>
      <dgm:spPr/>
      <dgm:t>
        <a:bodyPr/>
        <a:lstStyle/>
        <a:p>
          <a:r>
            <a:rPr lang="en-US" dirty="0"/>
            <a:t>8 more being donated- will put us at 25, then they can go on the trucks</a:t>
          </a:r>
        </a:p>
      </dgm:t>
    </dgm:pt>
    <dgm:pt modelId="{846C2345-DC28-43FD-8F83-76AC7A349C45}" type="parTrans" cxnId="{CFB160E2-1642-4A56-B05A-B38899931DC8}">
      <dgm:prSet/>
      <dgm:spPr/>
      <dgm:t>
        <a:bodyPr/>
        <a:lstStyle/>
        <a:p>
          <a:endParaRPr lang="en-US"/>
        </a:p>
      </dgm:t>
    </dgm:pt>
    <dgm:pt modelId="{BCE0FE07-BF0F-4A08-8702-A0D279A6279F}" type="sibTrans" cxnId="{CFB160E2-1642-4A56-B05A-B38899931DC8}">
      <dgm:prSet/>
      <dgm:spPr/>
      <dgm:t>
        <a:bodyPr/>
        <a:lstStyle/>
        <a:p>
          <a:endParaRPr lang="en-US"/>
        </a:p>
      </dgm:t>
    </dgm:pt>
    <dgm:pt modelId="{7A4AD9C3-D1B7-41FC-A1C5-5965D9CF577E}">
      <dgm:prSet/>
      <dgm:spPr/>
      <dgm:t>
        <a:bodyPr/>
        <a:lstStyle/>
        <a:p>
          <a:r>
            <a:rPr lang="en-US"/>
            <a:t>- Safety prioritized</a:t>
          </a:r>
        </a:p>
      </dgm:t>
    </dgm:pt>
    <dgm:pt modelId="{F57038C5-71CF-42BE-84A5-4B4E448671E6}" type="parTrans" cxnId="{B9045A20-A253-4002-82A2-FD4A2EDE0498}">
      <dgm:prSet/>
      <dgm:spPr/>
      <dgm:t>
        <a:bodyPr/>
        <a:lstStyle/>
        <a:p>
          <a:endParaRPr lang="en-US"/>
        </a:p>
      </dgm:t>
    </dgm:pt>
    <dgm:pt modelId="{A36074CE-C74C-4DF2-8235-9842CFE275ED}" type="sibTrans" cxnId="{B9045A20-A253-4002-82A2-FD4A2EDE0498}">
      <dgm:prSet/>
      <dgm:spPr/>
      <dgm:t>
        <a:bodyPr/>
        <a:lstStyle/>
        <a:p>
          <a:endParaRPr lang="en-US"/>
        </a:p>
      </dgm:t>
    </dgm:pt>
    <dgm:pt modelId="{E845DFDD-D3AB-45DB-B572-DE11025B5D48}" type="pres">
      <dgm:prSet presAssocID="{A69DC0C5-5A94-47EA-9959-302EC3698359}" presName="linear" presStyleCnt="0">
        <dgm:presLayoutVars>
          <dgm:animLvl val="lvl"/>
          <dgm:resizeHandles val="exact"/>
        </dgm:presLayoutVars>
      </dgm:prSet>
      <dgm:spPr/>
    </dgm:pt>
    <dgm:pt modelId="{62EF1AFC-CE91-4071-938A-21FAE5825AF5}" type="pres">
      <dgm:prSet presAssocID="{DDCAD0C6-81CA-4908-8A69-2133520F6DEA}" presName="parentText" presStyleLbl="node1" presStyleIdx="0" presStyleCnt="3">
        <dgm:presLayoutVars>
          <dgm:chMax val="0"/>
          <dgm:bulletEnabled val="1"/>
        </dgm:presLayoutVars>
      </dgm:prSet>
      <dgm:spPr/>
    </dgm:pt>
    <dgm:pt modelId="{6C5EC4F4-0765-43E2-8AE3-29825E400FA2}" type="pres">
      <dgm:prSet presAssocID="{DDCAD0C6-81CA-4908-8A69-2133520F6DEA}" presName="childText" presStyleLbl="revTx" presStyleIdx="0" presStyleCnt="2">
        <dgm:presLayoutVars>
          <dgm:bulletEnabled val="1"/>
        </dgm:presLayoutVars>
      </dgm:prSet>
      <dgm:spPr/>
    </dgm:pt>
    <dgm:pt modelId="{BF3F9664-4124-4F6E-91E4-63976D0AF4C6}" type="pres">
      <dgm:prSet presAssocID="{F331F01C-6305-4E18-9651-AEB5EA80BFFB}" presName="parentText" presStyleLbl="node1" presStyleIdx="1" presStyleCnt="3">
        <dgm:presLayoutVars>
          <dgm:chMax val="0"/>
          <dgm:bulletEnabled val="1"/>
        </dgm:presLayoutVars>
      </dgm:prSet>
      <dgm:spPr/>
    </dgm:pt>
    <dgm:pt modelId="{86955199-627E-47EB-9112-8AD4B6F19839}" type="pres">
      <dgm:prSet presAssocID="{F331F01C-6305-4E18-9651-AEB5EA80BFFB}" presName="childText" presStyleLbl="revTx" presStyleIdx="1" presStyleCnt="2">
        <dgm:presLayoutVars>
          <dgm:bulletEnabled val="1"/>
        </dgm:presLayoutVars>
      </dgm:prSet>
      <dgm:spPr/>
    </dgm:pt>
    <dgm:pt modelId="{C91C3270-ECA3-4120-BB2B-CA68B939742F}" type="pres">
      <dgm:prSet presAssocID="{7A4AD9C3-D1B7-41FC-A1C5-5965D9CF577E}" presName="parentText" presStyleLbl="node1" presStyleIdx="2" presStyleCnt="3">
        <dgm:presLayoutVars>
          <dgm:chMax val="0"/>
          <dgm:bulletEnabled val="1"/>
        </dgm:presLayoutVars>
      </dgm:prSet>
      <dgm:spPr/>
    </dgm:pt>
  </dgm:ptLst>
  <dgm:cxnLst>
    <dgm:cxn modelId="{B9045A20-A253-4002-82A2-FD4A2EDE0498}" srcId="{A69DC0C5-5A94-47EA-9959-302EC3698359}" destId="{7A4AD9C3-D1B7-41FC-A1C5-5965D9CF577E}" srcOrd="2" destOrd="0" parTransId="{F57038C5-71CF-42BE-84A5-4B4E448671E6}" sibTransId="{A36074CE-C74C-4DF2-8235-9842CFE275ED}"/>
    <dgm:cxn modelId="{32BB4423-0B97-4330-965F-AE53A1110368}" srcId="{A69DC0C5-5A94-47EA-9959-302EC3698359}" destId="{DDCAD0C6-81CA-4908-8A69-2133520F6DEA}" srcOrd="0" destOrd="0" parTransId="{84567504-561F-480D-BC66-EDEA41095EF7}" sibTransId="{31BC3D4E-695A-4DDE-B31F-894EFED9A60A}"/>
    <dgm:cxn modelId="{1D561835-A540-43AC-A028-940F3629E721}" type="presOf" srcId="{DDCAD0C6-81CA-4908-8A69-2133520F6DEA}" destId="{62EF1AFC-CE91-4071-938A-21FAE5825AF5}" srcOrd="0" destOrd="0" presId="urn:microsoft.com/office/officeart/2005/8/layout/vList2"/>
    <dgm:cxn modelId="{4BFD0037-CE37-43B3-BE03-2B47301207D6}" srcId="{DDCAD0C6-81CA-4908-8A69-2133520F6DEA}" destId="{BBD56DDF-FA72-48A7-9024-A4BDA8C32BB5}" srcOrd="2" destOrd="0" parTransId="{461B7ACD-2F29-4183-A646-7847A222EC71}" sibTransId="{92C000DC-FEC0-4291-BAE0-0A01D62B2775}"/>
    <dgm:cxn modelId="{61669248-D95C-4A09-A227-CB792240F10E}" type="presOf" srcId="{0EB9474B-A204-4DAC-B2DA-70BC02F5033F}" destId="{6C5EC4F4-0765-43E2-8AE3-29825E400FA2}" srcOrd="0" destOrd="0" presId="urn:microsoft.com/office/officeart/2005/8/layout/vList2"/>
    <dgm:cxn modelId="{F5382357-61A1-4782-9B17-AC7484EEF270}" type="presOf" srcId="{2F87A676-8124-4783-A9A6-DE7D8CB16CE4}" destId="{86955199-627E-47EB-9112-8AD4B6F19839}" srcOrd="0" destOrd="0" presId="urn:microsoft.com/office/officeart/2005/8/layout/vList2"/>
    <dgm:cxn modelId="{B5A47981-FF00-4F75-A64A-1FF710ADE896}" type="presOf" srcId="{F331F01C-6305-4E18-9651-AEB5EA80BFFB}" destId="{BF3F9664-4124-4F6E-91E4-63976D0AF4C6}" srcOrd="0" destOrd="0" presId="urn:microsoft.com/office/officeart/2005/8/layout/vList2"/>
    <dgm:cxn modelId="{AEB07D89-890C-44C5-99C1-9FA2B81FFA6B}" type="presOf" srcId="{A69DC0C5-5A94-47EA-9959-302EC3698359}" destId="{E845DFDD-D3AB-45DB-B572-DE11025B5D48}" srcOrd="0" destOrd="0" presId="urn:microsoft.com/office/officeart/2005/8/layout/vList2"/>
    <dgm:cxn modelId="{E4A101C9-7CB7-422B-AB49-CE9B5D691FA3}" type="presOf" srcId="{ADA99201-03EE-4EDB-B74E-3A80A32FB956}" destId="{6C5EC4F4-0765-43E2-8AE3-29825E400FA2}" srcOrd="0" destOrd="1" presId="urn:microsoft.com/office/officeart/2005/8/layout/vList2"/>
    <dgm:cxn modelId="{A3D256D3-3C22-464D-90D7-5742FFFFC386}" type="presOf" srcId="{688D3A00-9BF3-4161-A8AE-BB96AC341100}" destId="{6C5EC4F4-0765-43E2-8AE3-29825E400FA2}" srcOrd="0" destOrd="3" presId="urn:microsoft.com/office/officeart/2005/8/layout/vList2"/>
    <dgm:cxn modelId="{F4FA3AD7-8F37-4B84-8523-1A2449D43289}" srcId="{A69DC0C5-5A94-47EA-9959-302EC3698359}" destId="{F331F01C-6305-4E18-9651-AEB5EA80BFFB}" srcOrd="1" destOrd="0" parTransId="{6167A434-6EB3-4F39-A299-33F01E6A9E7B}" sibTransId="{83C65BB7-3586-48D0-A187-1B516B922C91}"/>
    <dgm:cxn modelId="{CFB160E2-1642-4A56-B05A-B38899931DC8}" srcId="{F331F01C-6305-4E18-9651-AEB5EA80BFFB}" destId="{2F87A676-8124-4783-A9A6-DE7D8CB16CE4}" srcOrd="0" destOrd="0" parTransId="{846C2345-DC28-43FD-8F83-76AC7A349C45}" sibTransId="{BCE0FE07-BF0F-4A08-8702-A0D279A6279F}"/>
    <dgm:cxn modelId="{C63556E5-17A8-4530-9E5D-0A15DC844D0B}" type="presOf" srcId="{7A4AD9C3-D1B7-41FC-A1C5-5965D9CF577E}" destId="{C91C3270-ECA3-4120-BB2B-CA68B939742F}" srcOrd="0" destOrd="0" presId="urn:microsoft.com/office/officeart/2005/8/layout/vList2"/>
    <dgm:cxn modelId="{476838EA-4035-4D87-AB5B-DC6B1109A74A}" srcId="{DDCAD0C6-81CA-4908-8A69-2133520F6DEA}" destId="{0EB9474B-A204-4DAC-B2DA-70BC02F5033F}" srcOrd="0" destOrd="0" parTransId="{C6AF3D51-52CF-4314-9526-5B90CF7146D3}" sibTransId="{2823ABBA-FD2A-4A29-B2E5-B20192C3ACD5}"/>
    <dgm:cxn modelId="{D21AF4F2-6DAE-4A3E-A538-E9B3FD9FFEB3}" type="presOf" srcId="{BBD56DDF-FA72-48A7-9024-A4BDA8C32BB5}" destId="{6C5EC4F4-0765-43E2-8AE3-29825E400FA2}" srcOrd="0" destOrd="2" presId="urn:microsoft.com/office/officeart/2005/8/layout/vList2"/>
    <dgm:cxn modelId="{89192AF6-5A24-4443-A587-BBAA70D7C6C6}" srcId="{DDCAD0C6-81CA-4908-8A69-2133520F6DEA}" destId="{ADA99201-03EE-4EDB-B74E-3A80A32FB956}" srcOrd="1" destOrd="0" parTransId="{FCC1D762-3CE0-455C-B4C3-1E6EB5A31DCF}" sibTransId="{39F43C5A-A0DC-49D0-858B-9A54792D7AC2}"/>
    <dgm:cxn modelId="{B5B408FE-76B6-4C27-9CC6-B6020C03E8CF}" srcId="{BBD56DDF-FA72-48A7-9024-A4BDA8C32BB5}" destId="{688D3A00-9BF3-4161-A8AE-BB96AC341100}" srcOrd="0" destOrd="0" parTransId="{57C09A96-9317-49CE-A3CA-2CFD4E98F94A}" sibTransId="{6DFDE4F9-DCEE-43DA-84DC-A89153E302B8}"/>
    <dgm:cxn modelId="{DE6053CC-00F1-460F-A616-1BF07A573D43}" type="presParOf" srcId="{E845DFDD-D3AB-45DB-B572-DE11025B5D48}" destId="{62EF1AFC-CE91-4071-938A-21FAE5825AF5}" srcOrd="0" destOrd="0" presId="urn:microsoft.com/office/officeart/2005/8/layout/vList2"/>
    <dgm:cxn modelId="{C95FC95E-3EE3-4DAE-AAA7-6D2CEBDDFF40}" type="presParOf" srcId="{E845DFDD-D3AB-45DB-B572-DE11025B5D48}" destId="{6C5EC4F4-0765-43E2-8AE3-29825E400FA2}" srcOrd="1" destOrd="0" presId="urn:microsoft.com/office/officeart/2005/8/layout/vList2"/>
    <dgm:cxn modelId="{365E60EE-D159-4DE8-9F7C-B7E279E8B837}" type="presParOf" srcId="{E845DFDD-D3AB-45DB-B572-DE11025B5D48}" destId="{BF3F9664-4124-4F6E-91E4-63976D0AF4C6}" srcOrd="2" destOrd="0" presId="urn:microsoft.com/office/officeart/2005/8/layout/vList2"/>
    <dgm:cxn modelId="{1C256DB7-7328-4885-ADB2-97F32833F320}" type="presParOf" srcId="{E845DFDD-D3AB-45DB-B572-DE11025B5D48}" destId="{86955199-627E-47EB-9112-8AD4B6F19839}" srcOrd="3" destOrd="0" presId="urn:microsoft.com/office/officeart/2005/8/layout/vList2"/>
    <dgm:cxn modelId="{9FF7ED9D-8321-45B6-A996-967E378ED428}" type="presParOf" srcId="{E845DFDD-D3AB-45DB-B572-DE11025B5D48}" destId="{C91C3270-ECA3-4120-BB2B-CA68B939742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259228-21F9-4805-9059-55B3C4959C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80CDAA9-9CE0-466D-9788-5F79F6B5B81B}">
      <dgm:prSet/>
      <dgm:spPr/>
      <dgm:t>
        <a:bodyPr/>
        <a:lstStyle/>
        <a:p>
          <a:r>
            <a:rPr lang="en-US" dirty="0"/>
            <a:t>- Increased training (160 </a:t>
          </a:r>
          <a:r>
            <a:rPr lang="en-US" dirty="0" err="1"/>
            <a:t>hrs</a:t>
          </a:r>
          <a:r>
            <a:rPr lang="en-US" dirty="0"/>
            <a:t> to meet basic training just to be a firefighter)</a:t>
          </a:r>
        </a:p>
        <a:p>
          <a:r>
            <a:rPr lang="en-US" dirty="0"/>
            <a:t>ISO 1 FF=244 annual hours</a:t>
          </a:r>
        </a:p>
      </dgm:t>
    </dgm:pt>
    <dgm:pt modelId="{7E61191F-91DE-4BAC-88BD-6EEF8EC76833}" type="parTrans" cxnId="{9AFED4F8-C6FA-4685-98BA-CFA095E4DFD7}">
      <dgm:prSet/>
      <dgm:spPr/>
      <dgm:t>
        <a:bodyPr/>
        <a:lstStyle/>
        <a:p>
          <a:endParaRPr lang="en-US"/>
        </a:p>
      </dgm:t>
    </dgm:pt>
    <dgm:pt modelId="{2EBA6889-B1D6-483A-985A-10EDB11E7C2F}" type="sibTrans" cxnId="{9AFED4F8-C6FA-4685-98BA-CFA095E4DFD7}">
      <dgm:prSet/>
      <dgm:spPr/>
      <dgm:t>
        <a:bodyPr/>
        <a:lstStyle/>
        <a:p>
          <a:endParaRPr lang="en-US"/>
        </a:p>
      </dgm:t>
    </dgm:pt>
    <dgm:pt modelId="{3881239B-E3D9-4DDA-AA4D-D163802EA2B5}">
      <dgm:prSet/>
      <dgm:spPr/>
      <dgm:t>
        <a:bodyPr/>
        <a:lstStyle/>
        <a:p>
          <a:r>
            <a:rPr lang="en-US"/>
            <a:t>- Higher time demands</a:t>
          </a:r>
        </a:p>
        <a:p>
          <a:r>
            <a:rPr lang="en-US"/>
            <a:t>- Most certifications happen at NMFTA in Socorro</a:t>
          </a:r>
        </a:p>
      </dgm:t>
    </dgm:pt>
    <dgm:pt modelId="{E9F28E29-D95F-4956-B9C4-5E5B67594630}" type="parTrans" cxnId="{B5C73659-7BD2-40DF-9CDD-044A9A77E9BA}">
      <dgm:prSet/>
      <dgm:spPr/>
      <dgm:t>
        <a:bodyPr/>
        <a:lstStyle/>
        <a:p>
          <a:endParaRPr lang="en-US"/>
        </a:p>
      </dgm:t>
    </dgm:pt>
    <dgm:pt modelId="{A001FDC4-4B63-4247-A073-DCD03BE7CD0F}" type="sibTrans" cxnId="{B5C73659-7BD2-40DF-9CDD-044A9A77E9BA}">
      <dgm:prSet/>
      <dgm:spPr/>
      <dgm:t>
        <a:bodyPr/>
        <a:lstStyle/>
        <a:p>
          <a:endParaRPr lang="en-US"/>
        </a:p>
      </dgm:t>
    </dgm:pt>
    <dgm:pt modelId="{38BD2A56-2BDD-4B57-99F9-181546E7F2E4}">
      <dgm:prSet/>
      <dgm:spPr/>
      <dgm:t>
        <a:bodyPr/>
        <a:lstStyle/>
        <a:p>
          <a:r>
            <a:rPr lang="en-US"/>
            <a:t>- Recruitment challenges- Distance to station</a:t>
          </a:r>
        </a:p>
      </dgm:t>
    </dgm:pt>
    <dgm:pt modelId="{BF1D0ED3-C497-42F3-AF8D-55304CFC5A04}" type="parTrans" cxnId="{D5E29D75-7143-4CC2-8277-C9B88BCCFC8B}">
      <dgm:prSet/>
      <dgm:spPr/>
      <dgm:t>
        <a:bodyPr/>
        <a:lstStyle/>
        <a:p>
          <a:endParaRPr lang="en-US"/>
        </a:p>
      </dgm:t>
    </dgm:pt>
    <dgm:pt modelId="{3231263B-69E9-4DB2-9463-46AAC4826244}" type="sibTrans" cxnId="{D5E29D75-7143-4CC2-8277-C9B88BCCFC8B}">
      <dgm:prSet/>
      <dgm:spPr/>
      <dgm:t>
        <a:bodyPr/>
        <a:lstStyle/>
        <a:p>
          <a:endParaRPr lang="en-US"/>
        </a:p>
      </dgm:t>
    </dgm:pt>
    <dgm:pt modelId="{FEC7DD21-73A6-460E-A81D-D2D65EFC0CAE}">
      <dgm:prSet/>
      <dgm:spPr/>
      <dgm:t>
        <a:bodyPr/>
        <a:lstStyle/>
        <a:p>
          <a:r>
            <a:rPr lang="en-US"/>
            <a:t>Volunteers move on when they get jobs</a:t>
          </a:r>
        </a:p>
      </dgm:t>
    </dgm:pt>
    <dgm:pt modelId="{6E797D0F-1E48-4BDE-8B70-ABDADF00C3A5}" type="parTrans" cxnId="{D5DD312A-CFEE-43C1-8FE8-DF06A13C0101}">
      <dgm:prSet/>
      <dgm:spPr/>
      <dgm:t>
        <a:bodyPr/>
        <a:lstStyle/>
        <a:p>
          <a:endParaRPr lang="en-US"/>
        </a:p>
      </dgm:t>
    </dgm:pt>
    <dgm:pt modelId="{221EF8AC-8876-45BA-872B-35551A2827BC}" type="sibTrans" cxnId="{D5DD312A-CFEE-43C1-8FE8-DF06A13C0101}">
      <dgm:prSet/>
      <dgm:spPr/>
      <dgm:t>
        <a:bodyPr/>
        <a:lstStyle/>
        <a:p>
          <a:endParaRPr lang="en-US"/>
        </a:p>
      </dgm:t>
    </dgm:pt>
    <dgm:pt modelId="{F4BC36ED-28EE-4AB2-9476-54DAFE7BDDD5}">
      <dgm:prSet/>
      <dgm:spPr/>
      <dgm:t>
        <a:bodyPr/>
        <a:lstStyle/>
        <a:p>
          <a:r>
            <a:rPr lang="en-US"/>
            <a:t>Small local recruitment pool as many cannot meet the standards to be a volunteer firefighter</a:t>
          </a:r>
        </a:p>
      </dgm:t>
    </dgm:pt>
    <dgm:pt modelId="{4C85545F-EE32-48C6-AF6D-E1EBEB6F5B3A}" type="parTrans" cxnId="{89B892AB-450D-4658-9991-5D16EB3D269C}">
      <dgm:prSet/>
      <dgm:spPr/>
      <dgm:t>
        <a:bodyPr/>
        <a:lstStyle/>
        <a:p>
          <a:endParaRPr lang="en-US"/>
        </a:p>
      </dgm:t>
    </dgm:pt>
    <dgm:pt modelId="{E9B5704C-9AAC-4113-9AAF-9FDF6F5CECE7}" type="sibTrans" cxnId="{89B892AB-450D-4658-9991-5D16EB3D269C}">
      <dgm:prSet/>
      <dgm:spPr/>
      <dgm:t>
        <a:bodyPr/>
        <a:lstStyle/>
        <a:p>
          <a:endParaRPr lang="en-US"/>
        </a:p>
      </dgm:t>
    </dgm:pt>
    <dgm:pt modelId="{3EEFA78C-9F09-4747-ADD7-E48F45880331}">
      <dgm:prSet/>
      <dgm:spPr/>
      <dgm:t>
        <a:bodyPr/>
        <a:lstStyle/>
        <a:p>
          <a:r>
            <a:rPr lang="en-US"/>
            <a:t>People don’t work in the towns they live in</a:t>
          </a:r>
        </a:p>
      </dgm:t>
    </dgm:pt>
    <dgm:pt modelId="{6EC39868-8DDB-4641-B097-53F603339D64}" type="parTrans" cxnId="{B4DD51C1-46BC-484C-8EC6-9F0A9A2B6698}">
      <dgm:prSet/>
      <dgm:spPr/>
      <dgm:t>
        <a:bodyPr/>
        <a:lstStyle/>
        <a:p>
          <a:endParaRPr lang="en-US"/>
        </a:p>
      </dgm:t>
    </dgm:pt>
    <dgm:pt modelId="{FD59BC45-722F-4432-9011-24C809332333}" type="sibTrans" cxnId="{B4DD51C1-46BC-484C-8EC6-9F0A9A2B6698}">
      <dgm:prSet/>
      <dgm:spPr/>
      <dgm:t>
        <a:bodyPr/>
        <a:lstStyle/>
        <a:p>
          <a:endParaRPr lang="en-US"/>
        </a:p>
      </dgm:t>
    </dgm:pt>
    <dgm:pt modelId="{9BE6B5CE-768E-4C25-A66E-628B85A3FC8B}">
      <dgm:prSet/>
      <dgm:spPr/>
      <dgm:t>
        <a:bodyPr/>
        <a:lstStyle/>
        <a:p>
          <a:r>
            <a:rPr lang="en-US"/>
            <a:t>Young people can’t afford to live in Mesilla</a:t>
          </a:r>
        </a:p>
      </dgm:t>
    </dgm:pt>
    <dgm:pt modelId="{F8A2144B-29D5-4418-B937-989770B64F4E}" type="parTrans" cxnId="{E34C8265-5D05-4AAF-9E33-EF6B14DDAEF6}">
      <dgm:prSet/>
      <dgm:spPr/>
      <dgm:t>
        <a:bodyPr/>
        <a:lstStyle/>
        <a:p>
          <a:endParaRPr lang="en-US"/>
        </a:p>
      </dgm:t>
    </dgm:pt>
    <dgm:pt modelId="{ABD65460-BAA4-4DB4-A346-143905F0D5E6}" type="sibTrans" cxnId="{E34C8265-5D05-4AAF-9E33-EF6B14DDAEF6}">
      <dgm:prSet/>
      <dgm:spPr/>
      <dgm:t>
        <a:bodyPr/>
        <a:lstStyle/>
        <a:p>
          <a:endParaRPr lang="en-US"/>
        </a:p>
      </dgm:t>
    </dgm:pt>
    <dgm:pt modelId="{BA5A2038-1380-47D6-8828-4C94F1EA56AC}" type="pres">
      <dgm:prSet presAssocID="{AB259228-21F9-4805-9059-55B3C4959CE1}" presName="linear" presStyleCnt="0">
        <dgm:presLayoutVars>
          <dgm:animLvl val="lvl"/>
          <dgm:resizeHandles val="exact"/>
        </dgm:presLayoutVars>
      </dgm:prSet>
      <dgm:spPr/>
    </dgm:pt>
    <dgm:pt modelId="{94F18C1B-F666-4F2F-9B7E-E5ADD8C6CAD4}" type="pres">
      <dgm:prSet presAssocID="{780CDAA9-9CE0-466D-9788-5F79F6B5B81B}" presName="parentText" presStyleLbl="node1" presStyleIdx="0" presStyleCnt="3">
        <dgm:presLayoutVars>
          <dgm:chMax val="0"/>
          <dgm:bulletEnabled val="1"/>
        </dgm:presLayoutVars>
      </dgm:prSet>
      <dgm:spPr/>
    </dgm:pt>
    <dgm:pt modelId="{73B9F40C-CABF-471D-B27C-638412F8A073}" type="pres">
      <dgm:prSet presAssocID="{2EBA6889-B1D6-483A-985A-10EDB11E7C2F}" presName="spacer" presStyleCnt="0"/>
      <dgm:spPr/>
    </dgm:pt>
    <dgm:pt modelId="{8AE0C3C9-10CE-4593-A0C6-1DB2C7BF7AED}" type="pres">
      <dgm:prSet presAssocID="{3881239B-E3D9-4DDA-AA4D-D163802EA2B5}" presName="parentText" presStyleLbl="node1" presStyleIdx="1" presStyleCnt="3">
        <dgm:presLayoutVars>
          <dgm:chMax val="0"/>
          <dgm:bulletEnabled val="1"/>
        </dgm:presLayoutVars>
      </dgm:prSet>
      <dgm:spPr/>
    </dgm:pt>
    <dgm:pt modelId="{888E3C07-03C9-400E-B465-A55778C844E6}" type="pres">
      <dgm:prSet presAssocID="{A001FDC4-4B63-4247-A073-DCD03BE7CD0F}" presName="spacer" presStyleCnt="0"/>
      <dgm:spPr/>
    </dgm:pt>
    <dgm:pt modelId="{7641C4E5-F356-4A2D-82CB-B3F2D616459A}" type="pres">
      <dgm:prSet presAssocID="{38BD2A56-2BDD-4B57-99F9-181546E7F2E4}" presName="parentText" presStyleLbl="node1" presStyleIdx="2" presStyleCnt="3">
        <dgm:presLayoutVars>
          <dgm:chMax val="0"/>
          <dgm:bulletEnabled val="1"/>
        </dgm:presLayoutVars>
      </dgm:prSet>
      <dgm:spPr/>
    </dgm:pt>
    <dgm:pt modelId="{79671E99-B132-43EF-8679-ECF78E29B97F}" type="pres">
      <dgm:prSet presAssocID="{38BD2A56-2BDD-4B57-99F9-181546E7F2E4}" presName="childText" presStyleLbl="revTx" presStyleIdx="0" presStyleCnt="1">
        <dgm:presLayoutVars>
          <dgm:bulletEnabled val="1"/>
        </dgm:presLayoutVars>
      </dgm:prSet>
      <dgm:spPr/>
    </dgm:pt>
  </dgm:ptLst>
  <dgm:cxnLst>
    <dgm:cxn modelId="{71CB0C0B-3984-4469-AF20-1B0B467AF82E}" type="presOf" srcId="{38BD2A56-2BDD-4B57-99F9-181546E7F2E4}" destId="{7641C4E5-F356-4A2D-82CB-B3F2D616459A}" srcOrd="0" destOrd="0" presId="urn:microsoft.com/office/officeart/2005/8/layout/vList2"/>
    <dgm:cxn modelId="{D5DD312A-CFEE-43C1-8FE8-DF06A13C0101}" srcId="{38BD2A56-2BDD-4B57-99F9-181546E7F2E4}" destId="{FEC7DD21-73A6-460E-A81D-D2D65EFC0CAE}" srcOrd="0" destOrd="0" parTransId="{6E797D0F-1E48-4BDE-8B70-ABDADF00C3A5}" sibTransId="{221EF8AC-8876-45BA-872B-35551A2827BC}"/>
    <dgm:cxn modelId="{E34C8265-5D05-4AAF-9E33-EF6B14DDAEF6}" srcId="{38BD2A56-2BDD-4B57-99F9-181546E7F2E4}" destId="{9BE6B5CE-768E-4C25-A66E-628B85A3FC8B}" srcOrd="3" destOrd="0" parTransId="{F8A2144B-29D5-4418-B937-989770B64F4E}" sibTransId="{ABD65460-BAA4-4DB4-A346-143905F0D5E6}"/>
    <dgm:cxn modelId="{9CAC0C46-6C28-41E6-9B9F-976390C34F8E}" type="presOf" srcId="{3EEFA78C-9F09-4747-ADD7-E48F45880331}" destId="{79671E99-B132-43EF-8679-ECF78E29B97F}" srcOrd="0" destOrd="2" presId="urn:microsoft.com/office/officeart/2005/8/layout/vList2"/>
    <dgm:cxn modelId="{D5E29D75-7143-4CC2-8277-C9B88BCCFC8B}" srcId="{AB259228-21F9-4805-9059-55B3C4959CE1}" destId="{38BD2A56-2BDD-4B57-99F9-181546E7F2E4}" srcOrd="2" destOrd="0" parTransId="{BF1D0ED3-C497-42F3-AF8D-55304CFC5A04}" sibTransId="{3231263B-69E9-4DB2-9463-46AAC4826244}"/>
    <dgm:cxn modelId="{B5C73659-7BD2-40DF-9CDD-044A9A77E9BA}" srcId="{AB259228-21F9-4805-9059-55B3C4959CE1}" destId="{3881239B-E3D9-4DDA-AA4D-D163802EA2B5}" srcOrd="1" destOrd="0" parTransId="{E9F28E29-D95F-4956-B9C4-5E5B67594630}" sibTransId="{A001FDC4-4B63-4247-A073-DCD03BE7CD0F}"/>
    <dgm:cxn modelId="{FFC97B7D-72AE-4B55-9EB7-F7DDA9C997F1}" type="presOf" srcId="{FEC7DD21-73A6-460E-A81D-D2D65EFC0CAE}" destId="{79671E99-B132-43EF-8679-ECF78E29B97F}" srcOrd="0" destOrd="0" presId="urn:microsoft.com/office/officeart/2005/8/layout/vList2"/>
    <dgm:cxn modelId="{DE9C8B7F-D874-424C-A594-912144FAE7E2}" type="presOf" srcId="{AB259228-21F9-4805-9059-55B3C4959CE1}" destId="{BA5A2038-1380-47D6-8828-4C94F1EA56AC}" srcOrd="0" destOrd="0" presId="urn:microsoft.com/office/officeart/2005/8/layout/vList2"/>
    <dgm:cxn modelId="{A50EAE9A-C28B-49F3-AFA0-1AED5AD00D01}" type="presOf" srcId="{F4BC36ED-28EE-4AB2-9476-54DAFE7BDDD5}" destId="{79671E99-B132-43EF-8679-ECF78E29B97F}" srcOrd="0" destOrd="1" presId="urn:microsoft.com/office/officeart/2005/8/layout/vList2"/>
    <dgm:cxn modelId="{C5DB5BA2-DB02-4324-A361-63D46DF7F95B}" type="presOf" srcId="{9BE6B5CE-768E-4C25-A66E-628B85A3FC8B}" destId="{79671E99-B132-43EF-8679-ECF78E29B97F}" srcOrd="0" destOrd="3" presId="urn:microsoft.com/office/officeart/2005/8/layout/vList2"/>
    <dgm:cxn modelId="{89B892AB-450D-4658-9991-5D16EB3D269C}" srcId="{38BD2A56-2BDD-4B57-99F9-181546E7F2E4}" destId="{F4BC36ED-28EE-4AB2-9476-54DAFE7BDDD5}" srcOrd="1" destOrd="0" parTransId="{4C85545F-EE32-48C6-AF6D-E1EBEB6F5B3A}" sibTransId="{E9B5704C-9AAC-4113-9AAF-9FDF6F5CECE7}"/>
    <dgm:cxn modelId="{B4DD51C1-46BC-484C-8EC6-9F0A9A2B6698}" srcId="{38BD2A56-2BDD-4B57-99F9-181546E7F2E4}" destId="{3EEFA78C-9F09-4747-ADD7-E48F45880331}" srcOrd="2" destOrd="0" parTransId="{6EC39868-8DDB-4641-B097-53F603339D64}" sibTransId="{FD59BC45-722F-4432-9011-24C809332333}"/>
    <dgm:cxn modelId="{D2CED1C8-06E6-4F88-B481-64C78E4DC6D7}" type="presOf" srcId="{3881239B-E3D9-4DDA-AA4D-D163802EA2B5}" destId="{8AE0C3C9-10CE-4593-A0C6-1DB2C7BF7AED}" srcOrd="0" destOrd="0" presId="urn:microsoft.com/office/officeart/2005/8/layout/vList2"/>
    <dgm:cxn modelId="{E48BEAD4-63B9-457A-AA14-B4EEE7A1405D}" type="presOf" srcId="{780CDAA9-9CE0-466D-9788-5F79F6B5B81B}" destId="{94F18C1B-F666-4F2F-9B7E-E5ADD8C6CAD4}" srcOrd="0" destOrd="0" presId="urn:microsoft.com/office/officeart/2005/8/layout/vList2"/>
    <dgm:cxn modelId="{9AFED4F8-C6FA-4685-98BA-CFA095E4DFD7}" srcId="{AB259228-21F9-4805-9059-55B3C4959CE1}" destId="{780CDAA9-9CE0-466D-9788-5F79F6B5B81B}" srcOrd="0" destOrd="0" parTransId="{7E61191F-91DE-4BAC-88BD-6EEF8EC76833}" sibTransId="{2EBA6889-B1D6-483A-985A-10EDB11E7C2F}"/>
    <dgm:cxn modelId="{746F9A6E-0262-4DC6-94EB-6545DE0A60BA}" type="presParOf" srcId="{BA5A2038-1380-47D6-8828-4C94F1EA56AC}" destId="{94F18C1B-F666-4F2F-9B7E-E5ADD8C6CAD4}" srcOrd="0" destOrd="0" presId="urn:microsoft.com/office/officeart/2005/8/layout/vList2"/>
    <dgm:cxn modelId="{B8072F21-E91C-4EDA-8EED-B304DA3769ED}" type="presParOf" srcId="{BA5A2038-1380-47D6-8828-4C94F1EA56AC}" destId="{73B9F40C-CABF-471D-B27C-638412F8A073}" srcOrd="1" destOrd="0" presId="urn:microsoft.com/office/officeart/2005/8/layout/vList2"/>
    <dgm:cxn modelId="{7526AA21-0FDA-489E-8652-3005BAE38FC8}" type="presParOf" srcId="{BA5A2038-1380-47D6-8828-4C94F1EA56AC}" destId="{8AE0C3C9-10CE-4593-A0C6-1DB2C7BF7AED}" srcOrd="2" destOrd="0" presId="urn:microsoft.com/office/officeart/2005/8/layout/vList2"/>
    <dgm:cxn modelId="{A5E9E497-59D6-4021-9F3D-3A20FF7CE586}" type="presParOf" srcId="{BA5A2038-1380-47D6-8828-4C94F1EA56AC}" destId="{888E3C07-03C9-400E-B465-A55778C844E6}" srcOrd="3" destOrd="0" presId="urn:microsoft.com/office/officeart/2005/8/layout/vList2"/>
    <dgm:cxn modelId="{6FF3FD93-F08C-4297-BB1F-C50AE282D1DE}" type="presParOf" srcId="{BA5A2038-1380-47D6-8828-4C94F1EA56AC}" destId="{7641C4E5-F356-4A2D-82CB-B3F2D616459A}" srcOrd="4" destOrd="0" presId="urn:microsoft.com/office/officeart/2005/8/layout/vList2"/>
    <dgm:cxn modelId="{645D9409-E415-4519-8C0F-4F1943DFD17A}" type="presParOf" srcId="{BA5A2038-1380-47D6-8828-4C94F1EA56AC}" destId="{79671E99-B132-43EF-8679-ECF78E29B97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B259228-21F9-4805-9059-55B3C4959C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80CDAA9-9CE0-466D-9788-5F79F6B5B81B}">
      <dgm:prSet custT="1"/>
      <dgm:spPr/>
      <dgm:t>
        <a:bodyPr/>
        <a:lstStyle/>
        <a:p>
          <a:r>
            <a:rPr lang="en-US" sz="2000" dirty="0"/>
            <a:t>- Modern fuels = higher cancer rates</a:t>
          </a:r>
        </a:p>
        <a:p>
          <a:r>
            <a:rPr lang="en-US" sz="2000" dirty="0"/>
            <a:t>Firefighters - </a:t>
          </a:r>
          <a:r>
            <a:rPr lang="en-US" sz="2000" b="1" dirty="0"/>
            <a:t>9% higher risk </a:t>
          </a:r>
          <a:r>
            <a:rPr lang="en-US" sz="2000" dirty="0"/>
            <a:t>of cancer       - </a:t>
          </a:r>
          <a:r>
            <a:rPr lang="en-US" sz="2000" b="1" dirty="0"/>
            <a:t>14% higher risk of dying </a:t>
          </a:r>
          <a:r>
            <a:rPr lang="en-US" sz="2000" dirty="0"/>
            <a:t>from cancer</a:t>
          </a:r>
        </a:p>
        <a:p>
          <a:r>
            <a:rPr lang="en-US" sz="2000" dirty="0"/>
            <a:t>- </a:t>
          </a:r>
          <a:r>
            <a:rPr lang="en-US" sz="2000" b="1" dirty="0"/>
            <a:t>NM does not cover Volunteers </a:t>
          </a:r>
          <a:r>
            <a:rPr lang="en-US" sz="2000" dirty="0"/>
            <a:t>for cancer diagnoses</a:t>
          </a:r>
        </a:p>
      </dgm:t>
    </dgm:pt>
    <dgm:pt modelId="{7E61191F-91DE-4BAC-88BD-6EEF8EC76833}" type="parTrans" cxnId="{9AFED4F8-C6FA-4685-98BA-CFA095E4DFD7}">
      <dgm:prSet/>
      <dgm:spPr/>
      <dgm:t>
        <a:bodyPr/>
        <a:lstStyle/>
        <a:p>
          <a:endParaRPr lang="en-US"/>
        </a:p>
      </dgm:t>
    </dgm:pt>
    <dgm:pt modelId="{2EBA6889-B1D6-483A-985A-10EDB11E7C2F}" type="sibTrans" cxnId="{9AFED4F8-C6FA-4685-98BA-CFA095E4DFD7}">
      <dgm:prSet/>
      <dgm:spPr/>
      <dgm:t>
        <a:bodyPr/>
        <a:lstStyle/>
        <a:p>
          <a:endParaRPr lang="en-US"/>
        </a:p>
      </dgm:t>
    </dgm:pt>
    <dgm:pt modelId="{38BD2A56-2BDD-4B57-99F9-181546E7F2E4}">
      <dgm:prSet custT="1"/>
      <dgm:spPr/>
      <dgm:t>
        <a:bodyPr/>
        <a:lstStyle/>
        <a:p>
          <a:r>
            <a:rPr lang="en-US" sz="2000" dirty="0"/>
            <a:t>52-3-32.1. FIREFIGHTER OCCUPATIONAL CONDITIONS.</a:t>
          </a:r>
        </a:p>
        <a:p>
          <a:pPr>
            <a:buNone/>
          </a:pPr>
          <a:r>
            <a:rPr lang="en-US" sz="2000" dirty="0"/>
            <a:t>A. As used in this section, “firefighter” means a person who is employed as a full-time non-volunteer firefighter by the state or a local government entity and who has taken the oath prescribed for firefighters. </a:t>
          </a:r>
        </a:p>
      </dgm:t>
    </dgm:pt>
    <dgm:pt modelId="{BF1D0ED3-C497-42F3-AF8D-55304CFC5A04}" type="parTrans" cxnId="{D5E29D75-7143-4CC2-8277-C9B88BCCFC8B}">
      <dgm:prSet/>
      <dgm:spPr/>
      <dgm:t>
        <a:bodyPr/>
        <a:lstStyle/>
        <a:p>
          <a:endParaRPr lang="en-US"/>
        </a:p>
      </dgm:t>
    </dgm:pt>
    <dgm:pt modelId="{3231263B-69E9-4DB2-9463-46AAC4826244}" type="sibTrans" cxnId="{D5E29D75-7143-4CC2-8277-C9B88BCCFC8B}">
      <dgm:prSet/>
      <dgm:spPr/>
      <dgm:t>
        <a:bodyPr/>
        <a:lstStyle/>
        <a:p>
          <a:endParaRPr lang="en-US"/>
        </a:p>
      </dgm:t>
    </dgm:pt>
    <dgm:pt modelId="{0FC803BC-FDF4-45DD-8898-84E272DD0A59}">
      <dgm:prSet/>
      <dgm:spPr/>
      <dgm:t>
        <a:bodyPr/>
        <a:lstStyle/>
        <a:p>
          <a:pPr>
            <a:buNone/>
          </a:pPr>
          <a:endParaRPr lang="en-US"/>
        </a:p>
      </dgm:t>
    </dgm:pt>
    <dgm:pt modelId="{46602F95-C184-48FB-9F41-3E95C361793C}" type="parTrans" cxnId="{9E801B82-0C18-4777-A595-888AA58C58BA}">
      <dgm:prSet/>
      <dgm:spPr/>
      <dgm:t>
        <a:bodyPr/>
        <a:lstStyle/>
        <a:p>
          <a:endParaRPr lang="en-US"/>
        </a:p>
      </dgm:t>
    </dgm:pt>
    <dgm:pt modelId="{C353F450-C8FC-4547-9F39-F8FC496ED1F9}" type="sibTrans" cxnId="{9E801B82-0C18-4777-A595-888AA58C58BA}">
      <dgm:prSet/>
      <dgm:spPr/>
      <dgm:t>
        <a:bodyPr/>
        <a:lstStyle/>
        <a:p>
          <a:endParaRPr lang="en-US"/>
        </a:p>
      </dgm:t>
    </dgm:pt>
    <dgm:pt modelId="{BA5A2038-1380-47D6-8828-4C94F1EA56AC}" type="pres">
      <dgm:prSet presAssocID="{AB259228-21F9-4805-9059-55B3C4959CE1}" presName="linear" presStyleCnt="0">
        <dgm:presLayoutVars>
          <dgm:animLvl val="lvl"/>
          <dgm:resizeHandles val="exact"/>
        </dgm:presLayoutVars>
      </dgm:prSet>
      <dgm:spPr/>
    </dgm:pt>
    <dgm:pt modelId="{94F18C1B-F666-4F2F-9B7E-E5ADD8C6CAD4}" type="pres">
      <dgm:prSet presAssocID="{780CDAA9-9CE0-466D-9788-5F79F6B5B81B}" presName="parentText" presStyleLbl="node1" presStyleIdx="0" presStyleCnt="2">
        <dgm:presLayoutVars>
          <dgm:chMax val="0"/>
          <dgm:bulletEnabled val="1"/>
        </dgm:presLayoutVars>
      </dgm:prSet>
      <dgm:spPr/>
    </dgm:pt>
    <dgm:pt modelId="{88491498-95C6-4471-8ED0-7D184B4AB5F3}" type="pres">
      <dgm:prSet presAssocID="{780CDAA9-9CE0-466D-9788-5F79F6B5B81B}" presName="childText" presStyleLbl="revTx" presStyleIdx="0" presStyleCnt="1">
        <dgm:presLayoutVars>
          <dgm:bulletEnabled val="1"/>
        </dgm:presLayoutVars>
      </dgm:prSet>
      <dgm:spPr/>
    </dgm:pt>
    <dgm:pt modelId="{7641C4E5-F356-4A2D-82CB-B3F2D616459A}" type="pres">
      <dgm:prSet presAssocID="{38BD2A56-2BDD-4B57-99F9-181546E7F2E4}" presName="parentText" presStyleLbl="node1" presStyleIdx="1" presStyleCnt="2">
        <dgm:presLayoutVars>
          <dgm:chMax val="0"/>
          <dgm:bulletEnabled val="1"/>
        </dgm:presLayoutVars>
      </dgm:prSet>
      <dgm:spPr/>
    </dgm:pt>
  </dgm:ptLst>
  <dgm:cxnLst>
    <dgm:cxn modelId="{D5E29D75-7143-4CC2-8277-C9B88BCCFC8B}" srcId="{AB259228-21F9-4805-9059-55B3C4959CE1}" destId="{38BD2A56-2BDD-4B57-99F9-181546E7F2E4}" srcOrd="1" destOrd="0" parTransId="{BF1D0ED3-C497-42F3-AF8D-55304CFC5A04}" sibTransId="{3231263B-69E9-4DB2-9463-46AAC4826244}"/>
    <dgm:cxn modelId="{DE9C8B7F-D874-424C-A594-912144FAE7E2}" type="presOf" srcId="{AB259228-21F9-4805-9059-55B3C4959CE1}" destId="{BA5A2038-1380-47D6-8828-4C94F1EA56AC}" srcOrd="0" destOrd="0" presId="urn:microsoft.com/office/officeart/2005/8/layout/vList2"/>
    <dgm:cxn modelId="{9E801B82-0C18-4777-A595-888AA58C58BA}" srcId="{780CDAA9-9CE0-466D-9788-5F79F6B5B81B}" destId="{0FC803BC-FDF4-45DD-8898-84E272DD0A59}" srcOrd="0" destOrd="0" parTransId="{46602F95-C184-48FB-9F41-3E95C361793C}" sibTransId="{C353F450-C8FC-4547-9F39-F8FC496ED1F9}"/>
    <dgm:cxn modelId="{4968638F-21BB-4E14-8D19-C598F72ED6B8}" type="presOf" srcId="{38BD2A56-2BDD-4B57-99F9-181546E7F2E4}" destId="{7641C4E5-F356-4A2D-82CB-B3F2D616459A}" srcOrd="0" destOrd="0" presId="urn:microsoft.com/office/officeart/2005/8/layout/vList2"/>
    <dgm:cxn modelId="{72BD4B9A-3F3F-4751-86FE-F7DF2130B6A7}" type="presOf" srcId="{780CDAA9-9CE0-466D-9788-5F79F6B5B81B}" destId="{94F18C1B-F666-4F2F-9B7E-E5ADD8C6CAD4}" srcOrd="0" destOrd="0" presId="urn:microsoft.com/office/officeart/2005/8/layout/vList2"/>
    <dgm:cxn modelId="{BD1849A5-AE69-4569-B035-4A0CDB6EC829}" type="presOf" srcId="{0FC803BC-FDF4-45DD-8898-84E272DD0A59}" destId="{88491498-95C6-4471-8ED0-7D184B4AB5F3}" srcOrd="0" destOrd="0" presId="urn:microsoft.com/office/officeart/2005/8/layout/vList2"/>
    <dgm:cxn modelId="{9AFED4F8-C6FA-4685-98BA-CFA095E4DFD7}" srcId="{AB259228-21F9-4805-9059-55B3C4959CE1}" destId="{780CDAA9-9CE0-466D-9788-5F79F6B5B81B}" srcOrd="0" destOrd="0" parTransId="{7E61191F-91DE-4BAC-88BD-6EEF8EC76833}" sibTransId="{2EBA6889-B1D6-483A-985A-10EDB11E7C2F}"/>
    <dgm:cxn modelId="{5832CEB0-2855-4FC7-B1C5-4F23BD74CE28}" type="presParOf" srcId="{BA5A2038-1380-47D6-8828-4C94F1EA56AC}" destId="{94F18C1B-F666-4F2F-9B7E-E5ADD8C6CAD4}" srcOrd="0" destOrd="0" presId="urn:microsoft.com/office/officeart/2005/8/layout/vList2"/>
    <dgm:cxn modelId="{F86C9F4E-7E32-43D9-A128-151E692B8050}" type="presParOf" srcId="{BA5A2038-1380-47D6-8828-4C94F1EA56AC}" destId="{88491498-95C6-4471-8ED0-7D184B4AB5F3}" srcOrd="1" destOrd="0" presId="urn:microsoft.com/office/officeart/2005/8/layout/vList2"/>
    <dgm:cxn modelId="{0582E658-F179-4B1C-B9D5-9C06FFE36E3D}" type="presParOf" srcId="{BA5A2038-1380-47D6-8828-4C94F1EA56AC}" destId="{7641C4E5-F356-4A2D-82CB-B3F2D61645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B259228-21F9-4805-9059-55B3C4959C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881239B-E3D9-4DDA-AA4D-D163802EA2B5}">
      <dgm:prSet/>
      <dgm:spPr/>
      <dgm:t>
        <a:bodyPr/>
        <a:lstStyle/>
        <a:p>
          <a:r>
            <a:rPr lang="en-US"/>
            <a:t>Higher call volume= higher stress= increased cardiac stress</a:t>
          </a:r>
        </a:p>
      </dgm:t>
    </dgm:pt>
    <dgm:pt modelId="{E9F28E29-D95F-4956-B9C4-5E5B67594630}" type="parTrans" cxnId="{B5C73659-7BD2-40DF-9CDD-044A9A77E9BA}">
      <dgm:prSet/>
      <dgm:spPr/>
      <dgm:t>
        <a:bodyPr/>
        <a:lstStyle/>
        <a:p>
          <a:endParaRPr lang="en-US"/>
        </a:p>
      </dgm:t>
    </dgm:pt>
    <dgm:pt modelId="{A001FDC4-4B63-4247-A073-DCD03BE7CD0F}" type="sibTrans" cxnId="{B5C73659-7BD2-40DF-9CDD-044A9A77E9BA}">
      <dgm:prSet/>
      <dgm:spPr/>
      <dgm:t>
        <a:bodyPr/>
        <a:lstStyle/>
        <a:p>
          <a:endParaRPr lang="en-US"/>
        </a:p>
      </dgm:t>
    </dgm:pt>
    <dgm:pt modelId="{DCEDB2C0-7A76-43D1-822B-33F031569E39}">
      <dgm:prSet/>
      <dgm:spPr/>
      <dgm:t>
        <a:bodyPr/>
        <a:lstStyle/>
        <a:p>
          <a:pPr>
            <a:buNone/>
          </a:pPr>
          <a:r>
            <a:rPr lang="en-US" dirty="0"/>
            <a:t>Firefighters - significantly higher rate of heart attacks, with approximately 45% of on-duty deaths attributed to cardiovascular events. This elevated risk is largely due to the intense physical demands and stress associated with firefighting.</a:t>
          </a:r>
        </a:p>
      </dgm:t>
    </dgm:pt>
    <dgm:pt modelId="{88C1D73A-6529-447B-BD73-4246A35EDE5A}" type="parTrans" cxnId="{36BA4DBE-2A2C-4E48-959C-32D7558042E3}">
      <dgm:prSet/>
      <dgm:spPr/>
      <dgm:t>
        <a:bodyPr/>
        <a:lstStyle/>
        <a:p>
          <a:endParaRPr lang="en-US"/>
        </a:p>
      </dgm:t>
    </dgm:pt>
    <dgm:pt modelId="{F0B97AD9-EF92-46B7-B7BA-F160D2E5FE5D}" type="sibTrans" cxnId="{36BA4DBE-2A2C-4E48-959C-32D7558042E3}">
      <dgm:prSet/>
      <dgm:spPr/>
      <dgm:t>
        <a:bodyPr/>
        <a:lstStyle/>
        <a:p>
          <a:endParaRPr lang="en-US"/>
        </a:p>
      </dgm:t>
    </dgm:pt>
    <dgm:pt modelId="{BA5A2038-1380-47D6-8828-4C94F1EA56AC}" type="pres">
      <dgm:prSet presAssocID="{AB259228-21F9-4805-9059-55B3C4959CE1}" presName="linear" presStyleCnt="0">
        <dgm:presLayoutVars>
          <dgm:animLvl val="lvl"/>
          <dgm:resizeHandles val="exact"/>
        </dgm:presLayoutVars>
      </dgm:prSet>
      <dgm:spPr/>
    </dgm:pt>
    <dgm:pt modelId="{8AE0C3C9-10CE-4593-A0C6-1DB2C7BF7AED}" type="pres">
      <dgm:prSet presAssocID="{3881239B-E3D9-4DDA-AA4D-D163802EA2B5}" presName="parentText" presStyleLbl="node1" presStyleIdx="0" presStyleCnt="2">
        <dgm:presLayoutVars>
          <dgm:chMax val="0"/>
          <dgm:bulletEnabled val="1"/>
        </dgm:presLayoutVars>
      </dgm:prSet>
      <dgm:spPr/>
    </dgm:pt>
    <dgm:pt modelId="{6F3B265D-6485-481A-97E2-313B5D55809C}" type="pres">
      <dgm:prSet presAssocID="{A001FDC4-4B63-4247-A073-DCD03BE7CD0F}" presName="spacer" presStyleCnt="0"/>
      <dgm:spPr/>
    </dgm:pt>
    <dgm:pt modelId="{287012F2-F105-4791-94A5-8F49FB05A1DA}" type="pres">
      <dgm:prSet presAssocID="{DCEDB2C0-7A76-43D1-822B-33F031569E39}" presName="parentText" presStyleLbl="node1" presStyleIdx="1" presStyleCnt="2">
        <dgm:presLayoutVars>
          <dgm:chMax val="0"/>
          <dgm:bulletEnabled val="1"/>
        </dgm:presLayoutVars>
      </dgm:prSet>
      <dgm:spPr/>
    </dgm:pt>
  </dgm:ptLst>
  <dgm:cxnLst>
    <dgm:cxn modelId="{8EA74103-6DBA-446F-AE17-AFCF69EF2856}" type="presOf" srcId="{DCEDB2C0-7A76-43D1-822B-33F031569E39}" destId="{287012F2-F105-4791-94A5-8F49FB05A1DA}" srcOrd="0" destOrd="0" presId="urn:microsoft.com/office/officeart/2005/8/layout/vList2"/>
    <dgm:cxn modelId="{B5C73659-7BD2-40DF-9CDD-044A9A77E9BA}" srcId="{AB259228-21F9-4805-9059-55B3C4959CE1}" destId="{3881239B-E3D9-4DDA-AA4D-D163802EA2B5}" srcOrd="0" destOrd="0" parTransId="{E9F28E29-D95F-4956-B9C4-5E5B67594630}" sibTransId="{A001FDC4-4B63-4247-A073-DCD03BE7CD0F}"/>
    <dgm:cxn modelId="{DE9C8B7F-D874-424C-A594-912144FAE7E2}" type="presOf" srcId="{AB259228-21F9-4805-9059-55B3C4959CE1}" destId="{BA5A2038-1380-47D6-8828-4C94F1EA56AC}" srcOrd="0" destOrd="0" presId="urn:microsoft.com/office/officeart/2005/8/layout/vList2"/>
    <dgm:cxn modelId="{EFEF85A3-D1D2-498B-9C4C-46F1B9643904}" type="presOf" srcId="{3881239B-E3D9-4DDA-AA4D-D163802EA2B5}" destId="{8AE0C3C9-10CE-4593-A0C6-1DB2C7BF7AED}" srcOrd="0" destOrd="0" presId="urn:microsoft.com/office/officeart/2005/8/layout/vList2"/>
    <dgm:cxn modelId="{36BA4DBE-2A2C-4E48-959C-32D7558042E3}" srcId="{AB259228-21F9-4805-9059-55B3C4959CE1}" destId="{DCEDB2C0-7A76-43D1-822B-33F031569E39}" srcOrd="1" destOrd="0" parTransId="{88C1D73A-6529-447B-BD73-4246A35EDE5A}" sibTransId="{F0B97AD9-EF92-46B7-B7BA-F160D2E5FE5D}"/>
    <dgm:cxn modelId="{758A36CC-548E-4237-BB02-5AFF9103AA24}" type="presParOf" srcId="{BA5A2038-1380-47D6-8828-4C94F1EA56AC}" destId="{8AE0C3C9-10CE-4593-A0C6-1DB2C7BF7AED}" srcOrd="0" destOrd="0" presId="urn:microsoft.com/office/officeart/2005/8/layout/vList2"/>
    <dgm:cxn modelId="{A5BC09A4-335C-4A21-8E24-4E6419FB679C}" type="presParOf" srcId="{BA5A2038-1380-47D6-8828-4C94F1EA56AC}" destId="{6F3B265D-6485-481A-97E2-313B5D55809C}" srcOrd="1" destOrd="0" presId="urn:microsoft.com/office/officeart/2005/8/layout/vList2"/>
    <dgm:cxn modelId="{72035728-85E6-403C-9585-1FDAF8FA233B}" type="presParOf" srcId="{BA5A2038-1380-47D6-8828-4C94F1EA56AC}" destId="{287012F2-F105-4791-94A5-8F49FB05A1D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B259228-21F9-4805-9059-55B3C4959C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80CDAA9-9CE0-466D-9788-5F79F6B5B81B}">
      <dgm:prSet custT="1"/>
      <dgm:spPr/>
      <dgm:t>
        <a:bodyPr/>
        <a:lstStyle/>
        <a:p>
          <a:r>
            <a:rPr lang="en-US" sz="2000"/>
            <a:t>In Spite of these challenges, Mesilla Fire is the ONLY successful volunteer department in the region</a:t>
          </a:r>
        </a:p>
      </dgm:t>
    </dgm:pt>
    <dgm:pt modelId="{7E61191F-91DE-4BAC-88BD-6EEF8EC76833}" type="parTrans" cxnId="{9AFED4F8-C6FA-4685-98BA-CFA095E4DFD7}">
      <dgm:prSet/>
      <dgm:spPr/>
      <dgm:t>
        <a:bodyPr/>
        <a:lstStyle/>
        <a:p>
          <a:endParaRPr lang="en-US"/>
        </a:p>
      </dgm:t>
    </dgm:pt>
    <dgm:pt modelId="{2EBA6889-B1D6-483A-985A-10EDB11E7C2F}" type="sibTrans" cxnId="{9AFED4F8-C6FA-4685-98BA-CFA095E4DFD7}">
      <dgm:prSet/>
      <dgm:spPr/>
      <dgm:t>
        <a:bodyPr/>
        <a:lstStyle/>
        <a:p>
          <a:endParaRPr lang="en-US"/>
        </a:p>
      </dgm:t>
    </dgm:pt>
    <dgm:pt modelId="{38BD2A56-2BDD-4B57-99F9-181546E7F2E4}">
      <dgm:prSet custT="1"/>
      <dgm:spPr/>
      <dgm:t>
        <a:bodyPr/>
        <a:lstStyle/>
        <a:p>
          <a:r>
            <a:rPr lang="en-US" sz="2000"/>
            <a:t>Volunteers contribute more than 2000 hours per month to the department</a:t>
          </a:r>
        </a:p>
      </dgm:t>
    </dgm:pt>
    <dgm:pt modelId="{BF1D0ED3-C497-42F3-AF8D-55304CFC5A04}" type="parTrans" cxnId="{D5E29D75-7143-4CC2-8277-C9B88BCCFC8B}">
      <dgm:prSet/>
      <dgm:spPr/>
      <dgm:t>
        <a:bodyPr/>
        <a:lstStyle/>
        <a:p>
          <a:endParaRPr lang="en-US"/>
        </a:p>
      </dgm:t>
    </dgm:pt>
    <dgm:pt modelId="{3231263B-69E9-4DB2-9463-46AAC4826244}" type="sibTrans" cxnId="{D5E29D75-7143-4CC2-8277-C9B88BCCFC8B}">
      <dgm:prSet/>
      <dgm:spPr/>
      <dgm:t>
        <a:bodyPr/>
        <a:lstStyle/>
        <a:p>
          <a:endParaRPr lang="en-US"/>
        </a:p>
      </dgm:t>
    </dgm:pt>
    <dgm:pt modelId="{0FC803BC-FDF4-45DD-8898-84E272DD0A59}">
      <dgm:prSet/>
      <dgm:spPr/>
      <dgm:t>
        <a:bodyPr/>
        <a:lstStyle/>
        <a:p>
          <a:pPr>
            <a:buNone/>
          </a:pPr>
          <a:endParaRPr lang="en-US"/>
        </a:p>
      </dgm:t>
    </dgm:pt>
    <dgm:pt modelId="{46602F95-C184-48FB-9F41-3E95C361793C}" type="parTrans" cxnId="{9E801B82-0C18-4777-A595-888AA58C58BA}">
      <dgm:prSet/>
      <dgm:spPr/>
      <dgm:t>
        <a:bodyPr/>
        <a:lstStyle/>
        <a:p>
          <a:endParaRPr lang="en-US"/>
        </a:p>
      </dgm:t>
    </dgm:pt>
    <dgm:pt modelId="{C353F450-C8FC-4547-9F39-F8FC496ED1F9}" type="sibTrans" cxnId="{9E801B82-0C18-4777-A595-888AA58C58BA}">
      <dgm:prSet/>
      <dgm:spPr/>
      <dgm:t>
        <a:bodyPr/>
        <a:lstStyle/>
        <a:p>
          <a:endParaRPr lang="en-US"/>
        </a:p>
      </dgm:t>
    </dgm:pt>
    <dgm:pt modelId="{BA5A2038-1380-47D6-8828-4C94F1EA56AC}" type="pres">
      <dgm:prSet presAssocID="{AB259228-21F9-4805-9059-55B3C4959CE1}" presName="linear" presStyleCnt="0">
        <dgm:presLayoutVars>
          <dgm:animLvl val="lvl"/>
          <dgm:resizeHandles val="exact"/>
        </dgm:presLayoutVars>
      </dgm:prSet>
      <dgm:spPr/>
    </dgm:pt>
    <dgm:pt modelId="{94F18C1B-F666-4F2F-9B7E-E5ADD8C6CAD4}" type="pres">
      <dgm:prSet presAssocID="{780CDAA9-9CE0-466D-9788-5F79F6B5B81B}" presName="parentText" presStyleLbl="node1" presStyleIdx="0" presStyleCnt="2">
        <dgm:presLayoutVars>
          <dgm:chMax val="0"/>
          <dgm:bulletEnabled val="1"/>
        </dgm:presLayoutVars>
      </dgm:prSet>
      <dgm:spPr/>
    </dgm:pt>
    <dgm:pt modelId="{88491498-95C6-4471-8ED0-7D184B4AB5F3}" type="pres">
      <dgm:prSet presAssocID="{780CDAA9-9CE0-466D-9788-5F79F6B5B81B}" presName="childText" presStyleLbl="revTx" presStyleIdx="0" presStyleCnt="1">
        <dgm:presLayoutVars>
          <dgm:bulletEnabled val="1"/>
        </dgm:presLayoutVars>
      </dgm:prSet>
      <dgm:spPr/>
    </dgm:pt>
    <dgm:pt modelId="{7641C4E5-F356-4A2D-82CB-B3F2D616459A}" type="pres">
      <dgm:prSet presAssocID="{38BD2A56-2BDD-4B57-99F9-181546E7F2E4}" presName="parentText" presStyleLbl="node1" presStyleIdx="1" presStyleCnt="2">
        <dgm:presLayoutVars>
          <dgm:chMax val="0"/>
          <dgm:bulletEnabled val="1"/>
        </dgm:presLayoutVars>
      </dgm:prSet>
      <dgm:spPr/>
    </dgm:pt>
  </dgm:ptLst>
  <dgm:cxnLst>
    <dgm:cxn modelId="{D5E29D75-7143-4CC2-8277-C9B88BCCFC8B}" srcId="{AB259228-21F9-4805-9059-55B3C4959CE1}" destId="{38BD2A56-2BDD-4B57-99F9-181546E7F2E4}" srcOrd="1" destOrd="0" parTransId="{BF1D0ED3-C497-42F3-AF8D-55304CFC5A04}" sibTransId="{3231263B-69E9-4DB2-9463-46AAC4826244}"/>
    <dgm:cxn modelId="{DE9C8B7F-D874-424C-A594-912144FAE7E2}" type="presOf" srcId="{AB259228-21F9-4805-9059-55B3C4959CE1}" destId="{BA5A2038-1380-47D6-8828-4C94F1EA56AC}" srcOrd="0" destOrd="0" presId="urn:microsoft.com/office/officeart/2005/8/layout/vList2"/>
    <dgm:cxn modelId="{9E801B82-0C18-4777-A595-888AA58C58BA}" srcId="{780CDAA9-9CE0-466D-9788-5F79F6B5B81B}" destId="{0FC803BC-FDF4-45DD-8898-84E272DD0A59}" srcOrd="0" destOrd="0" parTransId="{46602F95-C184-48FB-9F41-3E95C361793C}" sibTransId="{C353F450-C8FC-4547-9F39-F8FC496ED1F9}"/>
    <dgm:cxn modelId="{4968638F-21BB-4E14-8D19-C598F72ED6B8}" type="presOf" srcId="{38BD2A56-2BDD-4B57-99F9-181546E7F2E4}" destId="{7641C4E5-F356-4A2D-82CB-B3F2D616459A}" srcOrd="0" destOrd="0" presId="urn:microsoft.com/office/officeart/2005/8/layout/vList2"/>
    <dgm:cxn modelId="{72BD4B9A-3F3F-4751-86FE-F7DF2130B6A7}" type="presOf" srcId="{780CDAA9-9CE0-466D-9788-5F79F6B5B81B}" destId="{94F18C1B-F666-4F2F-9B7E-E5ADD8C6CAD4}" srcOrd="0" destOrd="0" presId="urn:microsoft.com/office/officeart/2005/8/layout/vList2"/>
    <dgm:cxn modelId="{BD1849A5-AE69-4569-B035-4A0CDB6EC829}" type="presOf" srcId="{0FC803BC-FDF4-45DD-8898-84E272DD0A59}" destId="{88491498-95C6-4471-8ED0-7D184B4AB5F3}" srcOrd="0" destOrd="0" presId="urn:microsoft.com/office/officeart/2005/8/layout/vList2"/>
    <dgm:cxn modelId="{9AFED4F8-C6FA-4685-98BA-CFA095E4DFD7}" srcId="{AB259228-21F9-4805-9059-55B3C4959CE1}" destId="{780CDAA9-9CE0-466D-9788-5F79F6B5B81B}" srcOrd="0" destOrd="0" parTransId="{7E61191F-91DE-4BAC-88BD-6EEF8EC76833}" sibTransId="{2EBA6889-B1D6-483A-985A-10EDB11E7C2F}"/>
    <dgm:cxn modelId="{5832CEB0-2855-4FC7-B1C5-4F23BD74CE28}" type="presParOf" srcId="{BA5A2038-1380-47D6-8828-4C94F1EA56AC}" destId="{94F18C1B-F666-4F2F-9B7E-E5ADD8C6CAD4}" srcOrd="0" destOrd="0" presId="urn:microsoft.com/office/officeart/2005/8/layout/vList2"/>
    <dgm:cxn modelId="{F86C9F4E-7E32-43D9-A128-151E692B8050}" type="presParOf" srcId="{BA5A2038-1380-47D6-8828-4C94F1EA56AC}" destId="{88491498-95C6-4471-8ED0-7D184B4AB5F3}" srcOrd="1" destOrd="0" presId="urn:microsoft.com/office/officeart/2005/8/layout/vList2"/>
    <dgm:cxn modelId="{0582E658-F179-4B1C-B9D5-9C06FFE36E3D}" type="presParOf" srcId="{BA5A2038-1380-47D6-8828-4C94F1EA56AC}" destId="{7641C4E5-F356-4A2D-82CB-B3F2D61645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CC9607-FBCD-4097-B2BA-8E6CAEF6A3F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F57988F-E020-4784-96AD-6782742B41D3}">
      <dgm:prSet/>
      <dgm:spPr/>
      <dgm:t>
        <a:bodyPr/>
        <a:lstStyle/>
        <a:p>
          <a:r>
            <a:rPr lang="en-US"/>
            <a:t>Infrastructure</a:t>
          </a:r>
        </a:p>
      </dgm:t>
    </dgm:pt>
    <dgm:pt modelId="{A87D01FE-EE1C-49F4-ABD7-197107135B58}" type="parTrans" cxnId="{C1A5FB0D-C192-4CF0-BE26-EDBA4D3D5E93}">
      <dgm:prSet/>
      <dgm:spPr/>
      <dgm:t>
        <a:bodyPr/>
        <a:lstStyle/>
        <a:p>
          <a:endParaRPr lang="en-US"/>
        </a:p>
      </dgm:t>
    </dgm:pt>
    <dgm:pt modelId="{D77D6EA5-031E-47AF-A3B9-5D907CDB37A8}" type="sibTrans" cxnId="{C1A5FB0D-C192-4CF0-BE26-EDBA4D3D5E93}">
      <dgm:prSet/>
      <dgm:spPr/>
      <dgm:t>
        <a:bodyPr/>
        <a:lstStyle/>
        <a:p>
          <a:endParaRPr lang="en-US"/>
        </a:p>
      </dgm:t>
    </dgm:pt>
    <dgm:pt modelId="{D784C07F-F11B-480D-BE7C-661FE63E5CAC}">
      <dgm:prSet custT="1"/>
      <dgm:spPr/>
      <dgm:t>
        <a:bodyPr/>
        <a:lstStyle/>
        <a:p>
          <a:r>
            <a:rPr lang="en-US" sz="2000" dirty="0"/>
            <a:t>Station is poorly located/ too small</a:t>
          </a:r>
        </a:p>
      </dgm:t>
    </dgm:pt>
    <dgm:pt modelId="{445D504A-AE54-4E1E-AE8C-CA6040D65839}" type="parTrans" cxnId="{BDAAF9E4-1532-4333-85DD-F0835D9BE206}">
      <dgm:prSet/>
      <dgm:spPr/>
      <dgm:t>
        <a:bodyPr/>
        <a:lstStyle/>
        <a:p>
          <a:endParaRPr lang="en-US"/>
        </a:p>
      </dgm:t>
    </dgm:pt>
    <dgm:pt modelId="{6911B44A-8BBA-46C4-A963-B58A25E2C2C9}" type="sibTrans" cxnId="{BDAAF9E4-1532-4333-85DD-F0835D9BE206}">
      <dgm:prSet/>
      <dgm:spPr/>
      <dgm:t>
        <a:bodyPr/>
        <a:lstStyle/>
        <a:p>
          <a:endParaRPr lang="en-US"/>
        </a:p>
      </dgm:t>
    </dgm:pt>
    <dgm:pt modelId="{CE8B1E93-DCC4-4909-A787-89A210C67051}">
      <dgm:prSet custT="1"/>
      <dgm:spPr/>
      <dgm:t>
        <a:bodyPr/>
        <a:lstStyle/>
        <a:p>
          <a:r>
            <a:rPr lang="en-US" sz="2000" dirty="0"/>
            <a:t>Modern apparatus won’t fit</a:t>
          </a:r>
        </a:p>
      </dgm:t>
    </dgm:pt>
    <dgm:pt modelId="{3470EA6A-5F4B-4D2A-8144-1F58AEA32070}" type="parTrans" cxnId="{CE456816-D381-49AB-B916-F1ADF247E1DA}">
      <dgm:prSet/>
      <dgm:spPr/>
      <dgm:t>
        <a:bodyPr/>
        <a:lstStyle/>
        <a:p>
          <a:endParaRPr lang="en-US"/>
        </a:p>
      </dgm:t>
    </dgm:pt>
    <dgm:pt modelId="{80773F78-E486-4365-AC8B-69D2AE04F8E3}" type="sibTrans" cxnId="{CE456816-D381-49AB-B916-F1ADF247E1DA}">
      <dgm:prSet/>
      <dgm:spPr/>
      <dgm:t>
        <a:bodyPr/>
        <a:lstStyle/>
        <a:p>
          <a:endParaRPr lang="en-US"/>
        </a:p>
      </dgm:t>
    </dgm:pt>
    <dgm:pt modelId="{B4E7B03C-FADC-49E5-A31E-4C330A85D646}">
      <dgm:prSet custT="1"/>
      <dgm:spPr/>
      <dgm:t>
        <a:bodyPr/>
        <a:lstStyle/>
        <a:p>
          <a:r>
            <a:rPr lang="en-US" sz="2000" dirty="0"/>
            <a:t>Increased risk of accidents</a:t>
          </a:r>
        </a:p>
      </dgm:t>
    </dgm:pt>
    <dgm:pt modelId="{44D75949-6ECD-4888-A3C6-4C6CFFE44FDA}" type="parTrans" cxnId="{78C0A865-3076-43CB-9005-A25F8BE3F86E}">
      <dgm:prSet/>
      <dgm:spPr/>
      <dgm:t>
        <a:bodyPr/>
        <a:lstStyle/>
        <a:p>
          <a:endParaRPr lang="en-US"/>
        </a:p>
      </dgm:t>
    </dgm:pt>
    <dgm:pt modelId="{79270377-0DA1-44C5-A1CD-8FD28982D398}" type="sibTrans" cxnId="{78C0A865-3076-43CB-9005-A25F8BE3F86E}">
      <dgm:prSet/>
      <dgm:spPr/>
      <dgm:t>
        <a:bodyPr/>
        <a:lstStyle/>
        <a:p>
          <a:endParaRPr lang="en-US"/>
        </a:p>
      </dgm:t>
    </dgm:pt>
    <dgm:pt modelId="{47E93637-6CC6-4EF7-B7BE-225D38E747C2}">
      <dgm:prSet/>
      <dgm:spPr/>
      <dgm:t>
        <a:bodyPr/>
        <a:lstStyle/>
        <a:p>
          <a:r>
            <a:rPr lang="en-US"/>
            <a:t>Equipment</a:t>
          </a:r>
        </a:p>
      </dgm:t>
    </dgm:pt>
    <dgm:pt modelId="{13ECC9C0-3ED4-4C49-AAD2-51338A2498AF}" type="parTrans" cxnId="{6485A271-4C62-4E00-96A8-5132C7DF0175}">
      <dgm:prSet/>
      <dgm:spPr/>
      <dgm:t>
        <a:bodyPr/>
        <a:lstStyle/>
        <a:p>
          <a:endParaRPr lang="en-US"/>
        </a:p>
      </dgm:t>
    </dgm:pt>
    <dgm:pt modelId="{70ADB95F-C22D-4845-B635-E1276A76CE08}" type="sibTrans" cxnId="{6485A271-4C62-4E00-96A8-5132C7DF0175}">
      <dgm:prSet/>
      <dgm:spPr/>
      <dgm:t>
        <a:bodyPr/>
        <a:lstStyle/>
        <a:p>
          <a:endParaRPr lang="en-US"/>
        </a:p>
      </dgm:t>
    </dgm:pt>
    <dgm:pt modelId="{D53BC07A-80E7-444D-B9A0-A121C32E5FF3}">
      <dgm:prSet/>
      <dgm:spPr/>
      <dgm:t>
        <a:bodyPr/>
        <a:lstStyle/>
        <a:p>
          <a:r>
            <a:rPr lang="en-US" dirty="0"/>
            <a:t>Purchasing equipment for volunteers who only stay a year or two until they get jobs as paid firefighters somewhere</a:t>
          </a:r>
        </a:p>
      </dgm:t>
    </dgm:pt>
    <dgm:pt modelId="{F496DCA8-8607-49F7-A016-B429A3FBCE03}" type="parTrans" cxnId="{4C64CDA2-2E4B-4224-AA59-D609924DB9D1}">
      <dgm:prSet/>
      <dgm:spPr/>
      <dgm:t>
        <a:bodyPr/>
        <a:lstStyle/>
        <a:p>
          <a:endParaRPr lang="en-US"/>
        </a:p>
      </dgm:t>
    </dgm:pt>
    <dgm:pt modelId="{0F66A0FB-F661-4077-8299-59EA1A8757B8}" type="sibTrans" cxnId="{4C64CDA2-2E4B-4224-AA59-D609924DB9D1}">
      <dgm:prSet/>
      <dgm:spPr/>
      <dgm:t>
        <a:bodyPr/>
        <a:lstStyle/>
        <a:p>
          <a:endParaRPr lang="en-US"/>
        </a:p>
      </dgm:t>
    </dgm:pt>
    <dgm:pt modelId="{00C6AE66-91E3-4661-BFF4-5FF1E8EBD7EA}">
      <dgm:prSet custT="1"/>
      <dgm:spPr/>
      <dgm:t>
        <a:bodyPr/>
        <a:lstStyle/>
        <a:p>
          <a:r>
            <a:rPr lang="en-US" sz="2000" dirty="0"/>
            <a:t>Wear on vehicles/roads</a:t>
          </a:r>
        </a:p>
      </dgm:t>
    </dgm:pt>
    <dgm:pt modelId="{CA1FB504-8C20-4E28-B9F2-17DFF29389C0}" type="parTrans" cxnId="{E0FC862F-9F5E-4B75-AE78-5613999447BB}">
      <dgm:prSet/>
      <dgm:spPr/>
      <dgm:t>
        <a:bodyPr/>
        <a:lstStyle/>
        <a:p>
          <a:endParaRPr lang="en-US"/>
        </a:p>
      </dgm:t>
    </dgm:pt>
    <dgm:pt modelId="{6D0AF450-DC44-4D7A-80E1-3B0949CFA1B0}" type="sibTrans" cxnId="{E0FC862F-9F5E-4B75-AE78-5613999447BB}">
      <dgm:prSet/>
      <dgm:spPr/>
      <dgm:t>
        <a:bodyPr/>
        <a:lstStyle/>
        <a:p>
          <a:endParaRPr lang="en-US"/>
        </a:p>
      </dgm:t>
    </dgm:pt>
    <dgm:pt modelId="{B75FC093-6D0D-4A7A-9833-D37B26EBE685}">
      <dgm:prSet/>
      <dgm:spPr/>
      <dgm:t>
        <a:bodyPr/>
        <a:lstStyle/>
        <a:p>
          <a:r>
            <a:rPr lang="en-US" dirty="0"/>
            <a:t>Fitted firefighting gear is $3600 for coat and pants</a:t>
          </a:r>
        </a:p>
      </dgm:t>
    </dgm:pt>
    <dgm:pt modelId="{27FF5E19-C3A5-4100-BA40-A123B913BD2D}" type="parTrans" cxnId="{3272B88D-EBBC-4DB5-976C-52C74B4E0771}">
      <dgm:prSet/>
      <dgm:spPr/>
      <dgm:t>
        <a:bodyPr/>
        <a:lstStyle/>
        <a:p>
          <a:endParaRPr lang="en-US"/>
        </a:p>
      </dgm:t>
    </dgm:pt>
    <dgm:pt modelId="{88A37CA0-6336-46D7-80AE-004D38D3569E}" type="sibTrans" cxnId="{3272B88D-EBBC-4DB5-976C-52C74B4E0771}">
      <dgm:prSet/>
      <dgm:spPr/>
      <dgm:t>
        <a:bodyPr/>
        <a:lstStyle/>
        <a:p>
          <a:endParaRPr lang="en-US"/>
        </a:p>
      </dgm:t>
    </dgm:pt>
    <dgm:pt modelId="{BF6E09AE-3A0E-45D8-83A1-174A88055668}">
      <dgm:prSet custT="1"/>
      <dgm:spPr/>
      <dgm:t>
        <a:bodyPr/>
        <a:lstStyle/>
        <a:p>
          <a:r>
            <a:rPr lang="en-US" sz="2000" dirty="0"/>
            <a:t>Slowed response</a:t>
          </a:r>
        </a:p>
      </dgm:t>
    </dgm:pt>
    <dgm:pt modelId="{A7D77DEC-65DE-4537-9D77-3F8FC107FF5F}" type="parTrans" cxnId="{A705E562-CB01-41A8-B579-374B40696E02}">
      <dgm:prSet/>
      <dgm:spPr/>
      <dgm:t>
        <a:bodyPr/>
        <a:lstStyle/>
        <a:p>
          <a:endParaRPr lang="en-US"/>
        </a:p>
      </dgm:t>
    </dgm:pt>
    <dgm:pt modelId="{EF9BF726-D1DD-4896-B28C-3F082C508917}" type="sibTrans" cxnId="{A705E562-CB01-41A8-B579-374B40696E02}">
      <dgm:prSet/>
      <dgm:spPr/>
      <dgm:t>
        <a:bodyPr/>
        <a:lstStyle/>
        <a:p>
          <a:endParaRPr lang="en-US"/>
        </a:p>
      </dgm:t>
    </dgm:pt>
    <dgm:pt modelId="{4165753C-BC7F-4789-8F8F-C3B00079616C}" type="pres">
      <dgm:prSet presAssocID="{AACC9607-FBCD-4097-B2BA-8E6CAEF6A3F4}" presName="Name0" presStyleCnt="0">
        <dgm:presLayoutVars>
          <dgm:dir/>
          <dgm:animLvl val="lvl"/>
          <dgm:resizeHandles val="exact"/>
        </dgm:presLayoutVars>
      </dgm:prSet>
      <dgm:spPr/>
    </dgm:pt>
    <dgm:pt modelId="{0489FC32-657A-4150-B0AC-495ACA191B5C}" type="pres">
      <dgm:prSet presAssocID="{AF57988F-E020-4784-96AD-6782742B41D3}" presName="linNode" presStyleCnt="0"/>
      <dgm:spPr/>
    </dgm:pt>
    <dgm:pt modelId="{E6F0376D-C088-4BAE-B331-8B15034A35B1}" type="pres">
      <dgm:prSet presAssocID="{AF57988F-E020-4784-96AD-6782742B41D3}" presName="parentText" presStyleLbl="node1" presStyleIdx="0" presStyleCnt="2">
        <dgm:presLayoutVars>
          <dgm:chMax val="1"/>
          <dgm:bulletEnabled val="1"/>
        </dgm:presLayoutVars>
      </dgm:prSet>
      <dgm:spPr/>
    </dgm:pt>
    <dgm:pt modelId="{5BB0C2CA-63AF-4135-ABBB-96B0C734D058}" type="pres">
      <dgm:prSet presAssocID="{AF57988F-E020-4784-96AD-6782742B41D3}" presName="descendantText" presStyleLbl="alignAccFollowNode1" presStyleIdx="0" presStyleCnt="2">
        <dgm:presLayoutVars>
          <dgm:bulletEnabled val="1"/>
        </dgm:presLayoutVars>
      </dgm:prSet>
      <dgm:spPr/>
    </dgm:pt>
    <dgm:pt modelId="{A1C95A14-934F-465D-AFE2-D4C5B572041E}" type="pres">
      <dgm:prSet presAssocID="{D77D6EA5-031E-47AF-A3B9-5D907CDB37A8}" presName="sp" presStyleCnt="0"/>
      <dgm:spPr/>
    </dgm:pt>
    <dgm:pt modelId="{91BC9638-56FD-4CD3-803A-DA0F0845814A}" type="pres">
      <dgm:prSet presAssocID="{47E93637-6CC6-4EF7-B7BE-225D38E747C2}" presName="linNode" presStyleCnt="0"/>
      <dgm:spPr/>
    </dgm:pt>
    <dgm:pt modelId="{0B0B38A5-F58B-469E-BCC0-6F6D81B4BC4E}" type="pres">
      <dgm:prSet presAssocID="{47E93637-6CC6-4EF7-B7BE-225D38E747C2}" presName="parentText" presStyleLbl="node1" presStyleIdx="1" presStyleCnt="2">
        <dgm:presLayoutVars>
          <dgm:chMax val="1"/>
          <dgm:bulletEnabled val="1"/>
        </dgm:presLayoutVars>
      </dgm:prSet>
      <dgm:spPr/>
    </dgm:pt>
    <dgm:pt modelId="{B5D32610-0E5C-465D-9B9A-233BCCA61849}" type="pres">
      <dgm:prSet presAssocID="{47E93637-6CC6-4EF7-B7BE-225D38E747C2}" presName="descendantText" presStyleLbl="alignAccFollowNode1" presStyleIdx="1" presStyleCnt="2">
        <dgm:presLayoutVars>
          <dgm:bulletEnabled val="1"/>
        </dgm:presLayoutVars>
      </dgm:prSet>
      <dgm:spPr/>
    </dgm:pt>
  </dgm:ptLst>
  <dgm:cxnLst>
    <dgm:cxn modelId="{C1A5FB0D-C192-4CF0-BE26-EDBA4D3D5E93}" srcId="{AACC9607-FBCD-4097-B2BA-8E6CAEF6A3F4}" destId="{AF57988F-E020-4784-96AD-6782742B41D3}" srcOrd="0" destOrd="0" parTransId="{A87D01FE-EE1C-49F4-ABD7-197107135B58}" sibTransId="{D77D6EA5-031E-47AF-A3B9-5D907CDB37A8}"/>
    <dgm:cxn modelId="{CE456816-D381-49AB-B916-F1ADF247E1DA}" srcId="{D784C07F-F11B-480D-BE7C-661FE63E5CAC}" destId="{CE8B1E93-DCC4-4909-A787-89A210C67051}" srcOrd="0" destOrd="0" parTransId="{3470EA6A-5F4B-4D2A-8144-1F58AEA32070}" sibTransId="{80773F78-E486-4365-AC8B-69D2AE04F8E3}"/>
    <dgm:cxn modelId="{A8ADA724-480D-4D19-B1ED-DFE6F712FD87}" type="presOf" srcId="{B4E7B03C-FADC-49E5-A31E-4C330A85D646}" destId="{5BB0C2CA-63AF-4135-ABBB-96B0C734D058}" srcOrd="0" destOrd="3" presId="urn:microsoft.com/office/officeart/2005/8/layout/vList5"/>
    <dgm:cxn modelId="{A9024429-31BB-488E-A27C-CC5E4345D190}" type="presOf" srcId="{AACC9607-FBCD-4097-B2BA-8E6CAEF6A3F4}" destId="{4165753C-BC7F-4789-8F8F-C3B00079616C}" srcOrd="0" destOrd="0" presId="urn:microsoft.com/office/officeart/2005/8/layout/vList5"/>
    <dgm:cxn modelId="{F4B45B2E-0A84-434D-864F-CD1562A58D84}" type="presOf" srcId="{AF57988F-E020-4784-96AD-6782742B41D3}" destId="{E6F0376D-C088-4BAE-B331-8B15034A35B1}" srcOrd="0" destOrd="0" presId="urn:microsoft.com/office/officeart/2005/8/layout/vList5"/>
    <dgm:cxn modelId="{873DDC2E-223C-48D2-A97C-B38F164FB5BD}" type="presOf" srcId="{47E93637-6CC6-4EF7-B7BE-225D38E747C2}" destId="{0B0B38A5-F58B-469E-BCC0-6F6D81B4BC4E}" srcOrd="0" destOrd="0" presId="urn:microsoft.com/office/officeart/2005/8/layout/vList5"/>
    <dgm:cxn modelId="{E0FC862F-9F5E-4B75-AE78-5613999447BB}" srcId="{D784C07F-F11B-480D-BE7C-661FE63E5CAC}" destId="{00C6AE66-91E3-4661-BFF4-5FF1E8EBD7EA}" srcOrd="3" destOrd="0" parTransId="{CA1FB504-8C20-4E28-B9F2-17DFF29389C0}" sibTransId="{6D0AF450-DC44-4D7A-80E1-3B0949CFA1B0}"/>
    <dgm:cxn modelId="{A705E562-CB01-41A8-B579-374B40696E02}" srcId="{D784C07F-F11B-480D-BE7C-661FE63E5CAC}" destId="{BF6E09AE-3A0E-45D8-83A1-174A88055668}" srcOrd="1" destOrd="0" parTransId="{A7D77DEC-65DE-4537-9D77-3F8FC107FF5F}" sibTransId="{EF9BF726-D1DD-4896-B28C-3F082C508917}"/>
    <dgm:cxn modelId="{78C0A865-3076-43CB-9005-A25F8BE3F86E}" srcId="{D784C07F-F11B-480D-BE7C-661FE63E5CAC}" destId="{B4E7B03C-FADC-49E5-A31E-4C330A85D646}" srcOrd="2" destOrd="0" parTransId="{44D75949-6ECD-4888-A3C6-4C6CFFE44FDA}" sibTransId="{79270377-0DA1-44C5-A1CD-8FD28982D398}"/>
    <dgm:cxn modelId="{2B8CAF4D-0217-4DFE-95C9-078228EA1E96}" type="presOf" srcId="{B75FC093-6D0D-4A7A-9833-D37B26EBE685}" destId="{B5D32610-0E5C-465D-9B9A-233BCCA61849}" srcOrd="0" destOrd="1" presId="urn:microsoft.com/office/officeart/2005/8/layout/vList5"/>
    <dgm:cxn modelId="{6485A271-4C62-4E00-96A8-5132C7DF0175}" srcId="{AACC9607-FBCD-4097-B2BA-8E6CAEF6A3F4}" destId="{47E93637-6CC6-4EF7-B7BE-225D38E747C2}" srcOrd="1" destOrd="0" parTransId="{13ECC9C0-3ED4-4C49-AAD2-51338A2498AF}" sibTransId="{70ADB95F-C22D-4845-B635-E1276A76CE08}"/>
    <dgm:cxn modelId="{81F62083-A2A5-401D-AADF-72817DEA59D5}" type="presOf" srcId="{D53BC07A-80E7-444D-B9A0-A121C32E5FF3}" destId="{B5D32610-0E5C-465D-9B9A-233BCCA61849}" srcOrd="0" destOrd="0" presId="urn:microsoft.com/office/officeart/2005/8/layout/vList5"/>
    <dgm:cxn modelId="{3272B88D-EBBC-4DB5-976C-52C74B4E0771}" srcId="{D53BC07A-80E7-444D-B9A0-A121C32E5FF3}" destId="{B75FC093-6D0D-4A7A-9833-D37B26EBE685}" srcOrd="0" destOrd="0" parTransId="{27FF5E19-C3A5-4100-BA40-A123B913BD2D}" sibTransId="{88A37CA0-6336-46D7-80AE-004D38D3569E}"/>
    <dgm:cxn modelId="{EEA6C59D-1D69-4E0F-978E-37D8A43F069C}" type="presOf" srcId="{BF6E09AE-3A0E-45D8-83A1-174A88055668}" destId="{5BB0C2CA-63AF-4135-ABBB-96B0C734D058}" srcOrd="0" destOrd="2" presId="urn:microsoft.com/office/officeart/2005/8/layout/vList5"/>
    <dgm:cxn modelId="{4C64CDA2-2E4B-4224-AA59-D609924DB9D1}" srcId="{47E93637-6CC6-4EF7-B7BE-225D38E747C2}" destId="{D53BC07A-80E7-444D-B9A0-A121C32E5FF3}" srcOrd="0" destOrd="0" parTransId="{F496DCA8-8607-49F7-A016-B429A3FBCE03}" sibTransId="{0F66A0FB-F661-4077-8299-59EA1A8757B8}"/>
    <dgm:cxn modelId="{787EB4AB-0874-4A7D-BCCF-581A328F0BB5}" type="presOf" srcId="{CE8B1E93-DCC4-4909-A787-89A210C67051}" destId="{5BB0C2CA-63AF-4135-ABBB-96B0C734D058}" srcOrd="0" destOrd="1" presId="urn:microsoft.com/office/officeart/2005/8/layout/vList5"/>
    <dgm:cxn modelId="{BDAAF9E4-1532-4333-85DD-F0835D9BE206}" srcId="{AF57988F-E020-4784-96AD-6782742B41D3}" destId="{D784C07F-F11B-480D-BE7C-661FE63E5CAC}" srcOrd="0" destOrd="0" parTransId="{445D504A-AE54-4E1E-AE8C-CA6040D65839}" sibTransId="{6911B44A-8BBA-46C4-A963-B58A25E2C2C9}"/>
    <dgm:cxn modelId="{320854E7-E482-4784-9486-33D51CC29356}" type="presOf" srcId="{00C6AE66-91E3-4661-BFF4-5FF1E8EBD7EA}" destId="{5BB0C2CA-63AF-4135-ABBB-96B0C734D058}" srcOrd="0" destOrd="4" presId="urn:microsoft.com/office/officeart/2005/8/layout/vList5"/>
    <dgm:cxn modelId="{7B7805FF-1A3E-43A2-A0CF-96FEEACDAEEF}" type="presOf" srcId="{D784C07F-F11B-480D-BE7C-661FE63E5CAC}" destId="{5BB0C2CA-63AF-4135-ABBB-96B0C734D058}" srcOrd="0" destOrd="0" presId="urn:microsoft.com/office/officeart/2005/8/layout/vList5"/>
    <dgm:cxn modelId="{9F87D106-802F-41B6-9AA6-FD3A6ED29DE4}" type="presParOf" srcId="{4165753C-BC7F-4789-8F8F-C3B00079616C}" destId="{0489FC32-657A-4150-B0AC-495ACA191B5C}" srcOrd="0" destOrd="0" presId="urn:microsoft.com/office/officeart/2005/8/layout/vList5"/>
    <dgm:cxn modelId="{89B87BC4-7694-4056-9A07-5CCF257A7BFB}" type="presParOf" srcId="{0489FC32-657A-4150-B0AC-495ACA191B5C}" destId="{E6F0376D-C088-4BAE-B331-8B15034A35B1}" srcOrd="0" destOrd="0" presId="urn:microsoft.com/office/officeart/2005/8/layout/vList5"/>
    <dgm:cxn modelId="{60B250FE-368F-40AF-A90B-3260B726AEFB}" type="presParOf" srcId="{0489FC32-657A-4150-B0AC-495ACA191B5C}" destId="{5BB0C2CA-63AF-4135-ABBB-96B0C734D058}" srcOrd="1" destOrd="0" presId="urn:microsoft.com/office/officeart/2005/8/layout/vList5"/>
    <dgm:cxn modelId="{9C4C022B-F285-404C-97AF-346969C3DF2B}" type="presParOf" srcId="{4165753C-BC7F-4789-8F8F-C3B00079616C}" destId="{A1C95A14-934F-465D-AFE2-D4C5B572041E}" srcOrd="1" destOrd="0" presId="urn:microsoft.com/office/officeart/2005/8/layout/vList5"/>
    <dgm:cxn modelId="{571BACD9-0292-411A-BF88-08EAB05D65D1}" type="presParOf" srcId="{4165753C-BC7F-4789-8F8F-C3B00079616C}" destId="{91BC9638-56FD-4CD3-803A-DA0F0845814A}" srcOrd="2" destOrd="0" presId="urn:microsoft.com/office/officeart/2005/8/layout/vList5"/>
    <dgm:cxn modelId="{4279CE52-9FE1-47D0-9065-7AED9DC8590E}" type="presParOf" srcId="{91BC9638-56FD-4CD3-803A-DA0F0845814A}" destId="{0B0B38A5-F58B-469E-BCC0-6F6D81B4BC4E}" srcOrd="0" destOrd="0" presId="urn:microsoft.com/office/officeart/2005/8/layout/vList5"/>
    <dgm:cxn modelId="{3774EBBE-F26B-41E6-A2F3-37EAFC0E0FE6}" type="presParOf" srcId="{91BC9638-56FD-4CD3-803A-DA0F0845814A}" destId="{B5D32610-0E5C-465D-9B9A-233BCCA6184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ACC9607-FBCD-4097-B2BA-8E6CAEF6A3F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FDA55286-DDF2-4F75-9B4A-7C3701E6F288}">
      <dgm:prSet/>
      <dgm:spPr/>
      <dgm:t>
        <a:bodyPr/>
        <a:lstStyle/>
        <a:p>
          <a:r>
            <a:rPr lang="en-US"/>
            <a:t>Staffing</a:t>
          </a:r>
        </a:p>
      </dgm:t>
    </dgm:pt>
    <dgm:pt modelId="{04B3B0AF-66AC-49F6-ABEC-3154312B61F6}" type="parTrans" cxnId="{1DC90594-C9D4-419C-8D69-6FEC3A8459D7}">
      <dgm:prSet/>
      <dgm:spPr/>
      <dgm:t>
        <a:bodyPr/>
        <a:lstStyle/>
        <a:p>
          <a:endParaRPr lang="en-US"/>
        </a:p>
      </dgm:t>
    </dgm:pt>
    <dgm:pt modelId="{400AA0E1-C614-4365-9923-BA8591A0CB25}" type="sibTrans" cxnId="{1DC90594-C9D4-419C-8D69-6FEC3A8459D7}">
      <dgm:prSet/>
      <dgm:spPr/>
      <dgm:t>
        <a:bodyPr/>
        <a:lstStyle/>
        <a:p>
          <a:endParaRPr lang="en-US"/>
        </a:p>
      </dgm:t>
    </dgm:pt>
    <dgm:pt modelId="{36B98B99-97AF-468C-ABF7-F096FE0FE5A3}">
      <dgm:prSet/>
      <dgm:spPr/>
      <dgm:t>
        <a:bodyPr/>
        <a:lstStyle/>
        <a:p>
          <a:r>
            <a:rPr lang="en-US"/>
            <a:t>Lack of sufficient amount of  people consistently on duty or available to respond</a:t>
          </a:r>
        </a:p>
      </dgm:t>
    </dgm:pt>
    <dgm:pt modelId="{4E0AF674-6AC9-4708-8410-F38B33FAB96B}" type="parTrans" cxnId="{58E25423-37E0-4BDD-99C2-7077F8352C4A}">
      <dgm:prSet/>
      <dgm:spPr/>
      <dgm:t>
        <a:bodyPr/>
        <a:lstStyle/>
        <a:p>
          <a:endParaRPr lang="en-US"/>
        </a:p>
      </dgm:t>
    </dgm:pt>
    <dgm:pt modelId="{0553B276-B486-4713-B09B-A81277545A18}" type="sibTrans" cxnId="{58E25423-37E0-4BDD-99C2-7077F8352C4A}">
      <dgm:prSet/>
      <dgm:spPr/>
      <dgm:t>
        <a:bodyPr/>
        <a:lstStyle/>
        <a:p>
          <a:endParaRPr lang="en-US"/>
        </a:p>
      </dgm:t>
    </dgm:pt>
    <dgm:pt modelId="{486C90DB-6760-40A0-B98F-3F093549B718}">
      <dgm:prSet/>
      <dgm:spPr/>
      <dgm:t>
        <a:bodyPr/>
        <a:lstStyle/>
        <a:p>
          <a:r>
            <a:rPr lang="en-US"/>
            <a:t>Demand</a:t>
          </a:r>
        </a:p>
      </dgm:t>
    </dgm:pt>
    <dgm:pt modelId="{0E509ADD-4A83-4DD3-BF0F-94A4137B783E}" type="parTrans" cxnId="{5E8B5F64-E92C-4F4A-91E3-E85F56A466EF}">
      <dgm:prSet/>
      <dgm:spPr/>
      <dgm:t>
        <a:bodyPr/>
        <a:lstStyle/>
        <a:p>
          <a:endParaRPr lang="en-US"/>
        </a:p>
      </dgm:t>
    </dgm:pt>
    <dgm:pt modelId="{A3E593A6-EB24-4A2A-9DE5-6FF44A13F2DC}" type="sibTrans" cxnId="{5E8B5F64-E92C-4F4A-91E3-E85F56A466EF}">
      <dgm:prSet/>
      <dgm:spPr/>
      <dgm:t>
        <a:bodyPr/>
        <a:lstStyle/>
        <a:p>
          <a:endParaRPr lang="en-US"/>
        </a:p>
      </dgm:t>
    </dgm:pt>
    <dgm:pt modelId="{1F21E69A-B740-4391-A615-C21655F94B9F}">
      <dgm:prSet/>
      <dgm:spPr/>
      <dgm:t>
        <a:bodyPr/>
        <a:lstStyle/>
        <a:p>
          <a:r>
            <a:rPr lang="en-US"/>
            <a:t>Increasing demand for service</a:t>
          </a:r>
        </a:p>
      </dgm:t>
    </dgm:pt>
    <dgm:pt modelId="{94B73DDE-4207-4891-899F-415A8A308DEF}" type="parTrans" cxnId="{276A4E94-7591-459F-A707-C1EA17EE5D29}">
      <dgm:prSet/>
      <dgm:spPr/>
      <dgm:t>
        <a:bodyPr/>
        <a:lstStyle/>
        <a:p>
          <a:endParaRPr lang="en-US"/>
        </a:p>
      </dgm:t>
    </dgm:pt>
    <dgm:pt modelId="{CA6397FA-9B44-422E-996E-A14F1656C685}" type="sibTrans" cxnId="{276A4E94-7591-459F-A707-C1EA17EE5D29}">
      <dgm:prSet/>
      <dgm:spPr/>
      <dgm:t>
        <a:bodyPr/>
        <a:lstStyle/>
        <a:p>
          <a:endParaRPr lang="en-US"/>
        </a:p>
      </dgm:t>
    </dgm:pt>
    <dgm:pt modelId="{FD528F97-69B2-4A0E-AF74-E9B8743F33A0}">
      <dgm:prSet/>
      <dgm:spPr/>
      <dgm:t>
        <a:bodyPr/>
        <a:lstStyle/>
        <a:p>
          <a:r>
            <a:rPr lang="en-US"/>
            <a:t>Aging population</a:t>
          </a:r>
        </a:p>
      </dgm:t>
    </dgm:pt>
    <dgm:pt modelId="{AA224D40-F5BC-45E5-928C-0D17296A1243}" type="parTrans" cxnId="{A644B4AD-E13A-4CCF-AD15-2956FDFA587B}">
      <dgm:prSet/>
      <dgm:spPr/>
      <dgm:t>
        <a:bodyPr/>
        <a:lstStyle/>
        <a:p>
          <a:endParaRPr lang="en-US"/>
        </a:p>
      </dgm:t>
    </dgm:pt>
    <dgm:pt modelId="{1C0B58AE-6C23-4386-B3CD-CFEC373106F8}" type="sibTrans" cxnId="{A644B4AD-E13A-4CCF-AD15-2956FDFA587B}">
      <dgm:prSet/>
      <dgm:spPr/>
      <dgm:t>
        <a:bodyPr/>
        <a:lstStyle/>
        <a:p>
          <a:endParaRPr lang="en-US"/>
        </a:p>
      </dgm:t>
    </dgm:pt>
    <dgm:pt modelId="{7753C45A-EF3B-4C72-AEEC-2D2E682AC034}">
      <dgm:prSet/>
      <dgm:spPr/>
      <dgm:t>
        <a:bodyPr/>
        <a:lstStyle/>
        <a:p>
          <a:r>
            <a:rPr lang="en-US"/>
            <a:t>Dependency on 911</a:t>
          </a:r>
        </a:p>
      </dgm:t>
    </dgm:pt>
    <dgm:pt modelId="{F3BA922D-800E-473B-A821-CE6DE85A4CB0}" type="parTrans" cxnId="{66B98E17-20E0-4D32-8FC9-EF2D53E6D7FB}">
      <dgm:prSet/>
      <dgm:spPr/>
      <dgm:t>
        <a:bodyPr/>
        <a:lstStyle/>
        <a:p>
          <a:endParaRPr lang="en-US"/>
        </a:p>
      </dgm:t>
    </dgm:pt>
    <dgm:pt modelId="{A755E50C-1A05-4A40-B44E-8BA771254D31}" type="sibTrans" cxnId="{66B98E17-20E0-4D32-8FC9-EF2D53E6D7FB}">
      <dgm:prSet/>
      <dgm:spPr/>
      <dgm:t>
        <a:bodyPr/>
        <a:lstStyle/>
        <a:p>
          <a:endParaRPr lang="en-US"/>
        </a:p>
      </dgm:t>
    </dgm:pt>
    <dgm:pt modelId="{4165753C-BC7F-4789-8F8F-C3B00079616C}" type="pres">
      <dgm:prSet presAssocID="{AACC9607-FBCD-4097-B2BA-8E6CAEF6A3F4}" presName="Name0" presStyleCnt="0">
        <dgm:presLayoutVars>
          <dgm:dir/>
          <dgm:animLvl val="lvl"/>
          <dgm:resizeHandles val="exact"/>
        </dgm:presLayoutVars>
      </dgm:prSet>
      <dgm:spPr/>
    </dgm:pt>
    <dgm:pt modelId="{3675C558-EFE2-4BAA-81C7-D00DA6C9F9E3}" type="pres">
      <dgm:prSet presAssocID="{FDA55286-DDF2-4F75-9B4A-7C3701E6F288}" presName="linNode" presStyleCnt="0"/>
      <dgm:spPr/>
    </dgm:pt>
    <dgm:pt modelId="{2FB44D3D-446F-42EA-A444-B40F80C54F44}" type="pres">
      <dgm:prSet presAssocID="{FDA55286-DDF2-4F75-9B4A-7C3701E6F288}" presName="parentText" presStyleLbl="node1" presStyleIdx="0" presStyleCnt="2">
        <dgm:presLayoutVars>
          <dgm:chMax val="1"/>
          <dgm:bulletEnabled val="1"/>
        </dgm:presLayoutVars>
      </dgm:prSet>
      <dgm:spPr/>
    </dgm:pt>
    <dgm:pt modelId="{E8244DED-CFD8-46BD-AFB8-82CB7CF8969F}" type="pres">
      <dgm:prSet presAssocID="{FDA55286-DDF2-4F75-9B4A-7C3701E6F288}" presName="descendantText" presStyleLbl="alignAccFollowNode1" presStyleIdx="0" presStyleCnt="2">
        <dgm:presLayoutVars>
          <dgm:bulletEnabled val="1"/>
        </dgm:presLayoutVars>
      </dgm:prSet>
      <dgm:spPr/>
    </dgm:pt>
    <dgm:pt modelId="{EFF4E835-D90D-418A-89FD-2AC10A15F459}" type="pres">
      <dgm:prSet presAssocID="{400AA0E1-C614-4365-9923-BA8591A0CB25}" presName="sp" presStyleCnt="0"/>
      <dgm:spPr/>
    </dgm:pt>
    <dgm:pt modelId="{FD9529F3-2641-4E36-AB6A-131F9031F9C3}" type="pres">
      <dgm:prSet presAssocID="{486C90DB-6760-40A0-B98F-3F093549B718}" presName="linNode" presStyleCnt="0"/>
      <dgm:spPr/>
    </dgm:pt>
    <dgm:pt modelId="{ED591187-EAE5-4F0B-99A6-EACA1036F1CF}" type="pres">
      <dgm:prSet presAssocID="{486C90DB-6760-40A0-B98F-3F093549B718}" presName="parentText" presStyleLbl="node1" presStyleIdx="1" presStyleCnt="2">
        <dgm:presLayoutVars>
          <dgm:chMax val="1"/>
          <dgm:bulletEnabled val="1"/>
        </dgm:presLayoutVars>
      </dgm:prSet>
      <dgm:spPr/>
    </dgm:pt>
    <dgm:pt modelId="{E9CCE26E-EB43-47EC-9BBB-046307B1A293}" type="pres">
      <dgm:prSet presAssocID="{486C90DB-6760-40A0-B98F-3F093549B718}" presName="descendantText" presStyleLbl="alignAccFollowNode1" presStyleIdx="1" presStyleCnt="2">
        <dgm:presLayoutVars>
          <dgm:bulletEnabled val="1"/>
        </dgm:presLayoutVars>
      </dgm:prSet>
      <dgm:spPr/>
    </dgm:pt>
  </dgm:ptLst>
  <dgm:cxnLst>
    <dgm:cxn modelId="{66B98E17-20E0-4D32-8FC9-EF2D53E6D7FB}" srcId="{1F21E69A-B740-4391-A615-C21655F94B9F}" destId="{7753C45A-EF3B-4C72-AEEC-2D2E682AC034}" srcOrd="1" destOrd="0" parTransId="{F3BA922D-800E-473B-A821-CE6DE85A4CB0}" sibTransId="{A755E50C-1A05-4A40-B44E-8BA771254D31}"/>
    <dgm:cxn modelId="{8061A41A-D660-44AD-9062-118473743A52}" type="presOf" srcId="{FD528F97-69B2-4A0E-AF74-E9B8743F33A0}" destId="{E9CCE26E-EB43-47EC-9BBB-046307B1A293}" srcOrd="0" destOrd="1" presId="urn:microsoft.com/office/officeart/2005/8/layout/vList5"/>
    <dgm:cxn modelId="{58E25423-37E0-4BDD-99C2-7077F8352C4A}" srcId="{FDA55286-DDF2-4F75-9B4A-7C3701E6F288}" destId="{36B98B99-97AF-468C-ABF7-F096FE0FE5A3}" srcOrd="0" destOrd="0" parTransId="{4E0AF674-6AC9-4708-8410-F38B33FAB96B}" sibTransId="{0553B276-B486-4713-B09B-A81277545A18}"/>
    <dgm:cxn modelId="{A9024429-31BB-488E-A27C-CC5E4345D190}" type="presOf" srcId="{AACC9607-FBCD-4097-B2BA-8E6CAEF6A3F4}" destId="{4165753C-BC7F-4789-8F8F-C3B00079616C}" srcOrd="0" destOrd="0" presId="urn:microsoft.com/office/officeart/2005/8/layout/vList5"/>
    <dgm:cxn modelId="{028C5737-E4EC-4B5F-BAAC-E82134A37AA3}" type="presOf" srcId="{486C90DB-6760-40A0-B98F-3F093549B718}" destId="{ED591187-EAE5-4F0B-99A6-EACA1036F1CF}" srcOrd="0" destOrd="0" presId="urn:microsoft.com/office/officeart/2005/8/layout/vList5"/>
    <dgm:cxn modelId="{5E8B5F64-E92C-4F4A-91E3-E85F56A466EF}" srcId="{AACC9607-FBCD-4097-B2BA-8E6CAEF6A3F4}" destId="{486C90DB-6760-40A0-B98F-3F093549B718}" srcOrd="1" destOrd="0" parTransId="{0E509ADD-4A83-4DD3-BF0F-94A4137B783E}" sibTransId="{A3E593A6-EB24-4A2A-9DE5-6FF44A13F2DC}"/>
    <dgm:cxn modelId="{F42ECE6D-53ED-4C34-98CA-231AE77F52CE}" type="presOf" srcId="{1F21E69A-B740-4391-A615-C21655F94B9F}" destId="{E9CCE26E-EB43-47EC-9BBB-046307B1A293}" srcOrd="0" destOrd="0" presId="urn:microsoft.com/office/officeart/2005/8/layout/vList5"/>
    <dgm:cxn modelId="{9A6D3775-35F9-44F1-BBA7-EC11B9BC71F4}" type="presOf" srcId="{36B98B99-97AF-468C-ABF7-F096FE0FE5A3}" destId="{E8244DED-CFD8-46BD-AFB8-82CB7CF8969F}" srcOrd="0" destOrd="0" presId="urn:microsoft.com/office/officeart/2005/8/layout/vList5"/>
    <dgm:cxn modelId="{1DC90594-C9D4-419C-8D69-6FEC3A8459D7}" srcId="{AACC9607-FBCD-4097-B2BA-8E6CAEF6A3F4}" destId="{FDA55286-DDF2-4F75-9B4A-7C3701E6F288}" srcOrd="0" destOrd="0" parTransId="{04B3B0AF-66AC-49F6-ABEC-3154312B61F6}" sibTransId="{400AA0E1-C614-4365-9923-BA8591A0CB25}"/>
    <dgm:cxn modelId="{276A4E94-7591-459F-A707-C1EA17EE5D29}" srcId="{486C90DB-6760-40A0-B98F-3F093549B718}" destId="{1F21E69A-B740-4391-A615-C21655F94B9F}" srcOrd="0" destOrd="0" parTransId="{94B73DDE-4207-4891-899F-415A8A308DEF}" sibTransId="{CA6397FA-9B44-422E-996E-A14F1656C685}"/>
    <dgm:cxn modelId="{A644B4AD-E13A-4CCF-AD15-2956FDFA587B}" srcId="{1F21E69A-B740-4391-A615-C21655F94B9F}" destId="{FD528F97-69B2-4A0E-AF74-E9B8743F33A0}" srcOrd="0" destOrd="0" parTransId="{AA224D40-F5BC-45E5-928C-0D17296A1243}" sibTransId="{1C0B58AE-6C23-4386-B3CD-CFEC373106F8}"/>
    <dgm:cxn modelId="{160E0AC6-EF97-4D7E-809B-98CD01E8FF71}" type="presOf" srcId="{7753C45A-EF3B-4C72-AEEC-2D2E682AC034}" destId="{E9CCE26E-EB43-47EC-9BBB-046307B1A293}" srcOrd="0" destOrd="2" presId="urn:microsoft.com/office/officeart/2005/8/layout/vList5"/>
    <dgm:cxn modelId="{096617D8-035E-4B7C-BDF2-A7CD4EAA6B22}" type="presOf" srcId="{FDA55286-DDF2-4F75-9B4A-7C3701E6F288}" destId="{2FB44D3D-446F-42EA-A444-B40F80C54F44}" srcOrd="0" destOrd="0" presId="urn:microsoft.com/office/officeart/2005/8/layout/vList5"/>
    <dgm:cxn modelId="{F010AC7B-5E25-4276-9681-C19436E1E053}" type="presParOf" srcId="{4165753C-BC7F-4789-8F8F-C3B00079616C}" destId="{3675C558-EFE2-4BAA-81C7-D00DA6C9F9E3}" srcOrd="0" destOrd="0" presId="urn:microsoft.com/office/officeart/2005/8/layout/vList5"/>
    <dgm:cxn modelId="{1223D7C8-7CAE-4817-A51D-36CC674447F4}" type="presParOf" srcId="{3675C558-EFE2-4BAA-81C7-D00DA6C9F9E3}" destId="{2FB44D3D-446F-42EA-A444-B40F80C54F44}" srcOrd="0" destOrd="0" presId="urn:microsoft.com/office/officeart/2005/8/layout/vList5"/>
    <dgm:cxn modelId="{E3D0594D-2BD8-474C-BB4A-7A6C73502FA6}" type="presParOf" srcId="{3675C558-EFE2-4BAA-81C7-D00DA6C9F9E3}" destId="{E8244DED-CFD8-46BD-AFB8-82CB7CF8969F}" srcOrd="1" destOrd="0" presId="urn:microsoft.com/office/officeart/2005/8/layout/vList5"/>
    <dgm:cxn modelId="{843E6241-44D1-4D9E-9F1F-A6D48FC8FBE9}" type="presParOf" srcId="{4165753C-BC7F-4789-8F8F-C3B00079616C}" destId="{EFF4E835-D90D-418A-89FD-2AC10A15F459}" srcOrd="1" destOrd="0" presId="urn:microsoft.com/office/officeart/2005/8/layout/vList5"/>
    <dgm:cxn modelId="{2A8E4C51-8198-4BC8-AF52-A41F782CBF97}" type="presParOf" srcId="{4165753C-BC7F-4789-8F8F-C3B00079616C}" destId="{FD9529F3-2641-4E36-AB6A-131F9031F9C3}" srcOrd="2" destOrd="0" presId="urn:microsoft.com/office/officeart/2005/8/layout/vList5"/>
    <dgm:cxn modelId="{77D55492-BAF8-418C-B6DC-D7D139769661}" type="presParOf" srcId="{FD9529F3-2641-4E36-AB6A-131F9031F9C3}" destId="{ED591187-EAE5-4F0B-99A6-EACA1036F1CF}" srcOrd="0" destOrd="0" presId="urn:microsoft.com/office/officeart/2005/8/layout/vList5"/>
    <dgm:cxn modelId="{77770614-085C-4442-A153-C54D0C12582D}" type="presParOf" srcId="{FD9529F3-2641-4E36-AB6A-131F9031F9C3}" destId="{E9CCE26E-EB43-47EC-9BBB-046307B1A29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6EBB1DB-9166-4B7F-9A63-FE6E50724345}"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A266B964-36C0-43B6-90FC-AB97995CC1E5}">
      <dgm:prSet/>
      <dgm:spPr/>
      <dgm:t>
        <a:bodyPr/>
        <a:lstStyle/>
        <a:p>
          <a:r>
            <a:rPr lang="en-US"/>
            <a:t>- Automatic aid</a:t>
          </a:r>
        </a:p>
      </dgm:t>
    </dgm:pt>
    <dgm:pt modelId="{32581A32-4F1C-48C1-B4B8-C6EC79BB71DA}" type="parTrans" cxnId="{AF063B7D-86C7-4BE5-AF72-3F9E766D9B7F}">
      <dgm:prSet/>
      <dgm:spPr/>
      <dgm:t>
        <a:bodyPr/>
        <a:lstStyle/>
        <a:p>
          <a:endParaRPr lang="en-US"/>
        </a:p>
      </dgm:t>
    </dgm:pt>
    <dgm:pt modelId="{6A43B57F-9D5A-4A72-B312-89DA457DF728}" type="sibTrans" cxnId="{AF063B7D-86C7-4BE5-AF72-3F9E766D9B7F}">
      <dgm:prSet/>
      <dgm:spPr/>
      <dgm:t>
        <a:bodyPr/>
        <a:lstStyle/>
        <a:p>
          <a:endParaRPr lang="en-US"/>
        </a:p>
      </dgm:t>
    </dgm:pt>
    <dgm:pt modelId="{80188D09-F27C-4802-9837-6F5484B32FF6}">
      <dgm:prSet/>
      <dgm:spPr/>
      <dgm:t>
        <a:bodyPr/>
        <a:lstStyle/>
        <a:p>
          <a:r>
            <a:rPr lang="en-US"/>
            <a:t>Improves response times and resources to large incidents</a:t>
          </a:r>
        </a:p>
      </dgm:t>
    </dgm:pt>
    <dgm:pt modelId="{C60F73E6-D330-4D72-9FD5-F794381CDB7A}" type="parTrans" cxnId="{1BC669FA-40E2-46A3-B039-D8E0AD2B4CDF}">
      <dgm:prSet/>
      <dgm:spPr/>
      <dgm:t>
        <a:bodyPr/>
        <a:lstStyle/>
        <a:p>
          <a:endParaRPr lang="en-US"/>
        </a:p>
      </dgm:t>
    </dgm:pt>
    <dgm:pt modelId="{9F9E05B5-C755-4B14-98F4-96BCE7387EE3}" type="sibTrans" cxnId="{1BC669FA-40E2-46A3-B039-D8E0AD2B4CDF}">
      <dgm:prSet/>
      <dgm:spPr/>
      <dgm:t>
        <a:bodyPr/>
        <a:lstStyle/>
        <a:p>
          <a:endParaRPr lang="en-US"/>
        </a:p>
      </dgm:t>
    </dgm:pt>
    <dgm:pt modelId="{39B10248-C2D8-4005-A46F-10FAFA268CBC}">
      <dgm:prSet/>
      <dgm:spPr/>
      <dgm:t>
        <a:bodyPr/>
        <a:lstStyle/>
        <a:p>
          <a:r>
            <a:rPr lang="en-US"/>
            <a:t>- Staffing improvements</a:t>
          </a:r>
        </a:p>
      </dgm:t>
    </dgm:pt>
    <dgm:pt modelId="{7942D1FE-D518-47AB-AD2B-AD40101A33DC}" type="parTrans" cxnId="{BBA4DCB6-C921-4023-94F5-355B61EBCB41}">
      <dgm:prSet/>
      <dgm:spPr/>
      <dgm:t>
        <a:bodyPr/>
        <a:lstStyle/>
        <a:p>
          <a:endParaRPr lang="en-US"/>
        </a:p>
      </dgm:t>
    </dgm:pt>
    <dgm:pt modelId="{43A86534-2E27-4B16-BA2F-32CE0D41857A}" type="sibTrans" cxnId="{BBA4DCB6-C921-4023-94F5-355B61EBCB41}">
      <dgm:prSet/>
      <dgm:spPr/>
      <dgm:t>
        <a:bodyPr/>
        <a:lstStyle/>
        <a:p>
          <a:endParaRPr lang="en-US"/>
        </a:p>
      </dgm:t>
    </dgm:pt>
    <dgm:pt modelId="{0122EDB7-B1DF-405D-94FB-F161EE2A08A4}">
      <dgm:prSet/>
      <dgm:spPr/>
      <dgm:t>
        <a:bodyPr/>
        <a:lstStyle/>
        <a:p>
          <a:r>
            <a:rPr lang="en-US" dirty="0"/>
            <a:t>- 1 person on duty most of the time</a:t>
          </a:r>
        </a:p>
      </dgm:t>
    </dgm:pt>
    <dgm:pt modelId="{DF87B4EF-2471-4AFA-AD88-C627708DFD55}" type="parTrans" cxnId="{DE9D7428-0F89-4819-ADB0-33A1465AEED9}">
      <dgm:prSet/>
      <dgm:spPr/>
      <dgm:t>
        <a:bodyPr/>
        <a:lstStyle/>
        <a:p>
          <a:endParaRPr lang="en-US"/>
        </a:p>
      </dgm:t>
    </dgm:pt>
    <dgm:pt modelId="{05AA2DE7-9F53-46F7-8DFC-EDB680F28320}" type="sibTrans" cxnId="{DE9D7428-0F89-4819-ADB0-33A1465AEED9}">
      <dgm:prSet/>
      <dgm:spPr/>
      <dgm:t>
        <a:bodyPr/>
        <a:lstStyle/>
        <a:p>
          <a:endParaRPr lang="en-US"/>
        </a:p>
      </dgm:t>
    </dgm:pt>
    <dgm:pt modelId="{280A59E4-2BB1-4D28-AEAA-A925C72AD0C3}">
      <dgm:prSet/>
      <dgm:spPr/>
      <dgm:t>
        <a:bodyPr/>
        <a:lstStyle/>
        <a:p>
          <a:r>
            <a:rPr lang="en-US" dirty="0"/>
            <a:t>- Highest level of certified firefighters and medical providers in our history</a:t>
          </a:r>
        </a:p>
      </dgm:t>
    </dgm:pt>
    <dgm:pt modelId="{90BD895C-3BD9-4A7A-BFCA-5C5EF7C6B2CA}" type="parTrans" cxnId="{673B7DB4-765D-44A9-89EF-A73D62F79CC4}">
      <dgm:prSet/>
      <dgm:spPr/>
      <dgm:t>
        <a:bodyPr/>
        <a:lstStyle/>
        <a:p>
          <a:endParaRPr lang="en-US"/>
        </a:p>
      </dgm:t>
    </dgm:pt>
    <dgm:pt modelId="{7DB96D85-D9A4-4F48-8658-8127CB28140B}" type="sibTrans" cxnId="{673B7DB4-765D-44A9-89EF-A73D62F79CC4}">
      <dgm:prSet/>
      <dgm:spPr/>
      <dgm:t>
        <a:bodyPr/>
        <a:lstStyle/>
        <a:p>
          <a:endParaRPr lang="en-US"/>
        </a:p>
      </dgm:t>
    </dgm:pt>
    <dgm:pt modelId="{A0E290DB-7794-4D5B-839C-DBF74445529F}">
      <dgm:prSet/>
      <dgm:spPr/>
      <dgm:t>
        <a:bodyPr/>
        <a:lstStyle/>
        <a:p>
          <a:r>
            <a:rPr lang="en-US" dirty="0"/>
            <a:t>- The only successful volunteer department in the area</a:t>
          </a:r>
        </a:p>
      </dgm:t>
    </dgm:pt>
    <dgm:pt modelId="{E68D7AB2-70A6-4D7B-9EC2-F7DA8037367E}" type="parTrans" cxnId="{1456666F-A304-4DE0-ABE6-454DA0A8B79E}">
      <dgm:prSet/>
      <dgm:spPr/>
    </dgm:pt>
    <dgm:pt modelId="{4561627E-A7A5-4378-B635-BE768CCF3FAE}" type="sibTrans" cxnId="{1456666F-A304-4DE0-ABE6-454DA0A8B79E}">
      <dgm:prSet/>
      <dgm:spPr/>
    </dgm:pt>
    <dgm:pt modelId="{63765014-BF62-4F92-B788-F07F874EE40D}" type="pres">
      <dgm:prSet presAssocID="{56EBB1DB-9166-4B7F-9A63-FE6E50724345}" presName="linear" presStyleCnt="0">
        <dgm:presLayoutVars>
          <dgm:animLvl val="lvl"/>
          <dgm:resizeHandles val="exact"/>
        </dgm:presLayoutVars>
      </dgm:prSet>
      <dgm:spPr/>
    </dgm:pt>
    <dgm:pt modelId="{F43C0E62-1A29-4D15-ABD4-957F64288E21}" type="pres">
      <dgm:prSet presAssocID="{A266B964-36C0-43B6-90FC-AB97995CC1E5}" presName="parentText" presStyleLbl="node1" presStyleIdx="0" presStyleCnt="2">
        <dgm:presLayoutVars>
          <dgm:chMax val="0"/>
          <dgm:bulletEnabled val="1"/>
        </dgm:presLayoutVars>
      </dgm:prSet>
      <dgm:spPr/>
    </dgm:pt>
    <dgm:pt modelId="{CC6D6E56-66DB-4E26-8E87-E0BBBF3DF1A9}" type="pres">
      <dgm:prSet presAssocID="{A266B964-36C0-43B6-90FC-AB97995CC1E5}" presName="childText" presStyleLbl="revTx" presStyleIdx="0" presStyleCnt="2">
        <dgm:presLayoutVars>
          <dgm:bulletEnabled val="1"/>
        </dgm:presLayoutVars>
      </dgm:prSet>
      <dgm:spPr/>
    </dgm:pt>
    <dgm:pt modelId="{7CA2A676-43AF-488C-90A4-F5204FB81308}" type="pres">
      <dgm:prSet presAssocID="{39B10248-C2D8-4005-A46F-10FAFA268CBC}" presName="parentText" presStyleLbl="node1" presStyleIdx="1" presStyleCnt="2">
        <dgm:presLayoutVars>
          <dgm:chMax val="0"/>
          <dgm:bulletEnabled val="1"/>
        </dgm:presLayoutVars>
      </dgm:prSet>
      <dgm:spPr/>
    </dgm:pt>
    <dgm:pt modelId="{ED8D44DA-E025-4023-9C22-F555DFE8D51F}" type="pres">
      <dgm:prSet presAssocID="{39B10248-C2D8-4005-A46F-10FAFA268CBC}" presName="childText" presStyleLbl="revTx" presStyleIdx="1" presStyleCnt="2">
        <dgm:presLayoutVars>
          <dgm:bulletEnabled val="1"/>
        </dgm:presLayoutVars>
      </dgm:prSet>
      <dgm:spPr/>
    </dgm:pt>
  </dgm:ptLst>
  <dgm:cxnLst>
    <dgm:cxn modelId="{4DEC4817-C3C4-4373-AF76-61D94C2B944A}" type="presOf" srcId="{280A59E4-2BB1-4D28-AEAA-A925C72AD0C3}" destId="{ED8D44DA-E025-4023-9C22-F555DFE8D51F}" srcOrd="0" destOrd="1" presId="urn:microsoft.com/office/officeart/2005/8/layout/vList2"/>
    <dgm:cxn modelId="{DE9D7428-0F89-4819-ADB0-33A1465AEED9}" srcId="{39B10248-C2D8-4005-A46F-10FAFA268CBC}" destId="{0122EDB7-B1DF-405D-94FB-F161EE2A08A4}" srcOrd="0" destOrd="0" parTransId="{DF87B4EF-2471-4AFA-AD88-C627708DFD55}" sibTransId="{05AA2DE7-9F53-46F7-8DFC-EDB680F28320}"/>
    <dgm:cxn modelId="{3CBE0847-6864-47C4-9D88-235E4491A3CF}" type="presOf" srcId="{39B10248-C2D8-4005-A46F-10FAFA268CBC}" destId="{7CA2A676-43AF-488C-90A4-F5204FB81308}" srcOrd="0" destOrd="0" presId="urn:microsoft.com/office/officeart/2005/8/layout/vList2"/>
    <dgm:cxn modelId="{1456666F-A304-4DE0-ABE6-454DA0A8B79E}" srcId="{39B10248-C2D8-4005-A46F-10FAFA268CBC}" destId="{A0E290DB-7794-4D5B-839C-DBF74445529F}" srcOrd="2" destOrd="0" parTransId="{E68D7AB2-70A6-4D7B-9EC2-F7DA8037367E}" sibTransId="{4561627E-A7A5-4378-B635-BE768CCF3FAE}"/>
    <dgm:cxn modelId="{AF063B7D-86C7-4BE5-AF72-3F9E766D9B7F}" srcId="{56EBB1DB-9166-4B7F-9A63-FE6E50724345}" destId="{A266B964-36C0-43B6-90FC-AB97995CC1E5}" srcOrd="0" destOrd="0" parTransId="{32581A32-4F1C-48C1-B4B8-C6EC79BB71DA}" sibTransId="{6A43B57F-9D5A-4A72-B312-89DA457DF728}"/>
    <dgm:cxn modelId="{74D7A4A4-0DD9-4A6F-B946-17552E5F90E4}" type="presOf" srcId="{0122EDB7-B1DF-405D-94FB-F161EE2A08A4}" destId="{ED8D44DA-E025-4023-9C22-F555DFE8D51F}" srcOrd="0" destOrd="0" presId="urn:microsoft.com/office/officeart/2005/8/layout/vList2"/>
    <dgm:cxn modelId="{673B7DB4-765D-44A9-89EF-A73D62F79CC4}" srcId="{39B10248-C2D8-4005-A46F-10FAFA268CBC}" destId="{280A59E4-2BB1-4D28-AEAA-A925C72AD0C3}" srcOrd="1" destOrd="0" parTransId="{90BD895C-3BD9-4A7A-BFCA-5C5EF7C6B2CA}" sibTransId="{7DB96D85-D9A4-4F48-8658-8127CB28140B}"/>
    <dgm:cxn modelId="{BBA4DCB6-C921-4023-94F5-355B61EBCB41}" srcId="{56EBB1DB-9166-4B7F-9A63-FE6E50724345}" destId="{39B10248-C2D8-4005-A46F-10FAFA268CBC}" srcOrd="1" destOrd="0" parTransId="{7942D1FE-D518-47AB-AD2B-AD40101A33DC}" sibTransId="{43A86534-2E27-4B16-BA2F-32CE0D41857A}"/>
    <dgm:cxn modelId="{79813CC5-0E67-48E2-A778-503C6DD7863E}" type="presOf" srcId="{A266B964-36C0-43B6-90FC-AB97995CC1E5}" destId="{F43C0E62-1A29-4D15-ABD4-957F64288E21}" srcOrd="0" destOrd="0" presId="urn:microsoft.com/office/officeart/2005/8/layout/vList2"/>
    <dgm:cxn modelId="{D0120FD9-465C-4402-993F-BC87034CE198}" type="presOf" srcId="{80188D09-F27C-4802-9837-6F5484B32FF6}" destId="{CC6D6E56-66DB-4E26-8E87-E0BBBF3DF1A9}" srcOrd="0" destOrd="0" presId="urn:microsoft.com/office/officeart/2005/8/layout/vList2"/>
    <dgm:cxn modelId="{0BE631F2-CEBC-4776-9B46-F85E2CA5CF23}" type="presOf" srcId="{A0E290DB-7794-4D5B-839C-DBF74445529F}" destId="{ED8D44DA-E025-4023-9C22-F555DFE8D51F}" srcOrd="0" destOrd="2" presId="urn:microsoft.com/office/officeart/2005/8/layout/vList2"/>
    <dgm:cxn modelId="{1BC669FA-40E2-46A3-B039-D8E0AD2B4CDF}" srcId="{A266B964-36C0-43B6-90FC-AB97995CC1E5}" destId="{80188D09-F27C-4802-9837-6F5484B32FF6}" srcOrd="0" destOrd="0" parTransId="{C60F73E6-D330-4D72-9FD5-F794381CDB7A}" sibTransId="{9F9E05B5-C755-4B14-98F4-96BCE7387EE3}"/>
    <dgm:cxn modelId="{60217BFB-78E5-4330-BA66-338918D349BB}" type="presOf" srcId="{56EBB1DB-9166-4B7F-9A63-FE6E50724345}" destId="{63765014-BF62-4F92-B788-F07F874EE40D}" srcOrd="0" destOrd="0" presId="urn:microsoft.com/office/officeart/2005/8/layout/vList2"/>
    <dgm:cxn modelId="{2D0E47D4-1CFF-4E39-A140-1C2B03AB8D8E}" type="presParOf" srcId="{63765014-BF62-4F92-B788-F07F874EE40D}" destId="{F43C0E62-1A29-4D15-ABD4-957F64288E21}" srcOrd="0" destOrd="0" presId="urn:microsoft.com/office/officeart/2005/8/layout/vList2"/>
    <dgm:cxn modelId="{9D360BF9-BD75-4D04-B731-DCF71F3F3B95}" type="presParOf" srcId="{63765014-BF62-4F92-B788-F07F874EE40D}" destId="{CC6D6E56-66DB-4E26-8E87-E0BBBF3DF1A9}" srcOrd="1" destOrd="0" presId="urn:microsoft.com/office/officeart/2005/8/layout/vList2"/>
    <dgm:cxn modelId="{FC9887B5-BBE0-40DF-BE88-4D2312193133}" type="presParOf" srcId="{63765014-BF62-4F92-B788-F07F874EE40D}" destId="{7CA2A676-43AF-488C-90A4-F5204FB81308}" srcOrd="2" destOrd="0" presId="urn:microsoft.com/office/officeart/2005/8/layout/vList2"/>
    <dgm:cxn modelId="{DB76BA3A-489E-470D-9747-DC3B0D3EC07B}" type="presParOf" srcId="{63765014-BF62-4F92-B788-F07F874EE40D}" destId="{ED8D44DA-E025-4023-9C22-F555DFE8D51F}"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6EBB1DB-9166-4B7F-9A63-FE6E50724345}"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88A3DF5D-D6ED-403E-B9E4-88CC9B4CB3FE}">
      <dgm:prSet/>
      <dgm:spPr/>
      <dgm:t>
        <a:bodyPr/>
        <a:lstStyle/>
        <a:p>
          <a:r>
            <a:rPr lang="en-US"/>
            <a:t>- Continued 100% business inspection plan</a:t>
          </a:r>
        </a:p>
      </dgm:t>
    </dgm:pt>
    <dgm:pt modelId="{C3B88F62-1E6C-4714-8D7A-A1E4892613F5}" type="parTrans" cxnId="{08854F1A-1FD0-449D-862F-AD4DBC9F208B}">
      <dgm:prSet/>
      <dgm:spPr/>
      <dgm:t>
        <a:bodyPr/>
        <a:lstStyle/>
        <a:p>
          <a:endParaRPr lang="en-US"/>
        </a:p>
      </dgm:t>
    </dgm:pt>
    <dgm:pt modelId="{D15EE82B-0BC6-48EB-A1C3-B96F8D5739CB}" type="sibTrans" cxnId="{08854F1A-1FD0-449D-862F-AD4DBC9F208B}">
      <dgm:prSet/>
      <dgm:spPr/>
      <dgm:t>
        <a:bodyPr/>
        <a:lstStyle/>
        <a:p>
          <a:endParaRPr lang="en-US"/>
        </a:p>
      </dgm:t>
    </dgm:pt>
    <dgm:pt modelId="{F396164E-47C0-49DB-AFCD-58D953EEFB5B}">
      <dgm:prSet/>
      <dgm:spPr/>
      <dgm:t>
        <a:bodyPr/>
        <a:lstStyle/>
        <a:p>
          <a:r>
            <a:rPr lang="en-US"/>
            <a:t>Hydrant repairs/replacement is an ongoing project</a:t>
          </a:r>
        </a:p>
      </dgm:t>
    </dgm:pt>
    <dgm:pt modelId="{C72F880A-B248-43C6-A447-3E1FEC5325B9}" type="parTrans" cxnId="{D98C8CFC-BE56-4739-85DE-0BC7569E4F4A}">
      <dgm:prSet/>
      <dgm:spPr/>
      <dgm:t>
        <a:bodyPr/>
        <a:lstStyle/>
        <a:p>
          <a:endParaRPr lang="en-US"/>
        </a:p>
      </dgm:t>
    </dgm:pt>
    <dgm:pt modelId="{439486FB-D80E-4667-899D-A0426298DB79}" type="sibTrans" cxnId="{D98C8CFC-BE56-4739-85DE-0BC7569E4F4A}">
      <dgm:prSet/>
      <dgm:spPr/>
      <dgm:t>
        <a:bodyPr/>
        <a:lstStyle/>
        <a:p>
          <a:endParaRPr lang="en-US"/>
        </a:p>
      </dgm:t>
    </dgm:pt>
    <dgm:pt modelId="{1C55ED95-A2C1-44FD-8FE7-1EA8063F8326}">
      <dgm:prSet/>
      <dgm:spPr/>
      <dgm:t>
        <a:bodyPr/>
        <a:lstStyle/>
        <a:p>
          <a:r>
            <a:rPr lang="en-US"/>
            <a:t>- SCBA plan</a:t>
          </a:r>
        </a:p>
      </dgm:t>
    </dgm:pt>
    <dgm:pt modelId="{AA93AA1A-5724-49BE-A6BB-C18190B54617}" type="parTrans" cxnId="{60FCB5D9-CB1C-45F9-8CA3-CF9A7A8D8AAF}">
      <dgm:prSet/>
      <dgm:spPr/>
      <dgm:t>
        <a:bodyPr/>
        <a:lstStyle/>
        <a:p>
          <a:endParaRPr lang="en-US"/>
        </a:p>
      </dgm:t>
    </dgm:pt>
    <dgm:pt modelId="{55C7B4EB-AFC7-4219-9CD1-9830E8898F43}" type="sibTrans" cxnId="{60FCB5D9-CB1C-45F9-8CA3-CF9A7A8D8AAF}">
      <dgm:prSet/>
      <dgm:spPr/>
      <dgm:t>
        <a:bodyPr/>
        <a:lstStyle/>
        <a:p>
          <a:endParaRPr lang="en-US"/>
        </a:p>
      </dgm:t>
    </dgm:pt>
    <dgm:pt modelId="{7C0650D8-2CDC-42DA-99AA-4F45E7E8D4B9}">
      <dgm:prSet/>
      <dgm:spPr/>
      <dgm:t>
        <a:bodyPr/>
        <a:lstStyle/>
        <a:p>
          <a:r>
            <a:rPr lang="en-US" dirty="0"/>
            <a:t>Sourced and paid through Fire Fund Budget in tiered approach</a:t>
          </a:r>
        </a:p>
      </dgm:t>
    </dgm:pt>
    <dgm:pt modelId="{12F01F76-0518-40FF-A420-B5A790B53F13}" type="parTrans" cxnId="{77BB8FAE-B366-45E5-82FF-A7330006A809}">
      <dgm:prSet/>
      <dgm:spPr/>
      <dgm:t>
        <a:bodyPr/>
        <a:lstStyle/>
        <a:p>
          <a:endParaRPr lang="en-US"/>
        </a:p>
      </dgm:t>
    </dgm:pt>
    <dgm:pt modelId="{0E1CE457-6AFA-45B1-8896-DFF7687FB10E}" type="sibTrans" cxnId="{77BB8FAE-B366-45E5-82FF-A7330006A809}">
      <dgm:prSet/>
      <dgm:spPr/>
      <dgm:t>
        <a:bodyPr/>
        <a:lstStyle/>
        <a:p>
          <a:endParaRPr lang="en-US"/>
        </a:p>
      </dgm:t>
    </dgm:pt>
    <dgm:pt modelId="{B0D37F7D-9793-48B8-B1F7-252E9EBA98EA}">
      <dgm:prSet/>
      <dgm:spPr/>
      <dgm:t>
        <a:bodyPr/>
        <a:lstStyle/>
        <a:p>
          <a:r>
            <a:rPr lang="en-US"/>
            <a:t>Redundant water supply plans: Auto Aid, tender operations</a:t>
          </a:r>
        </a:p>
      </dgm:t>
    </dgm:pt>
    <dgm:pt modelId="{53325697-9A44-447A-961E-0589CE6EFFA2}" type="parTrans" cxnId="{0A9102F7-F07C-4E67-8AE8-AA60B9404D29}">
      <dgm:prSet/>
      <dgm:spPr/>
      <dgm:t>
        <a:bodyPr/>
        <a:lstStyle/>
        <a:p>
          <a:endParaRPr lang="en-US"/>
        </a:p>
      </dgm:t>
    </dgm:pt>
    <dgm:pt modelId="{D9508E12-C8BC-467E-95CF-17AE1FBE482A}" type="sibTrans" cxnId="{0A9102F7-F07C-4E67-8AE8-AA60B9404D29}">
      <dgm:prSet/>
      <dgm:spPr/>
      <dgm:t>
        <a:bodyPr/>
        <a:lstStyle/>
        <a:p>
          <a:endParaRPr lang="en-US"/>
        </a:p>
      </dgm:t>
    </dgm:pt>
    <dgm:pt modelId="{70691E1D-9DA1-4C03-A579-EB3E98AF6C2D}">
      <dgm:prSet/>
      <dgm:spPr/>
      <dgm:t>
        <a:bodyPr/>
        <a:lstStyle/>
        <a:p>
          <a:r>
            <a:rPr lang="en-US"/>
            <a:t>Won’t have to source a Million Dollars in 10 years to replace them all at once</a:t>
          </a:r>
        </a:p>
      </dgm:t>
    </dgm:pt>
    <dgm:pt modelId="{2034F077-3FB5-41EC-8728-C81DDAB02B16}" type="parTrans" cxnId="{A80669EF-36DB-4E69-B3AE-A7D159555DF4}">
      <dgm:prSet/>
      <dgm:spPr/>
      <dgm:t>
        <a:bodyPr/>
        <a:lstStyle/>
        <a:p>
          <a:endParaRPr lang="en-US"/>
        </a:p>
      </dgm:t>
    </dgm:pt>
    <dgm:pt modelId="{375186B4-205F-4CBC-B3A9-BDAFD09B274D}" type="sibTrans" cxnId="{A80669EF-36DB-4E69-B3AE-A7D159555DF4}">
      <dgm:prSet/>
      <dgm:spPr/>
      <dgm:t>
        <a:bodyPr/>
        <a:lstStyle/>
        <a:p>
          <a:endParaRPr lang="en-US"/>
        </a:p>
      </dgm:t>
    </dgm:pt>
    <dgm:pt modelId="{846B19CC-141D-4E86-B2C0-9E98A6ADA29A}">
      <dgm:prSet/>
      <dgm:spPr/>
      <dgm:t>
        <a:bodyPr/>
        <a:lstStyle/>
        <a:p>
          <a:r>
            <a:rPr lang="en-US"/>
            <a:t>- Water supply Plan</a:t>
          </a:r>
        </a:p>
      </dgm:t>
    </dgm:pt>
    <dgm:pt modelId="{FA8B01D3-E949-4FF0-851C-86A907A4FDBB}" type="parTrans" cxnId="{5744ECAF-A681-4560-8107-037F05C77637}">
      <dgm:prSet/>
      <dgm:spPr/>
      <dgm:t>
        <a:bodyPr/>
        <a:lstStyle/>
        <a:p>
          <a:endParaRPr lang="en-US"/>
        </a:p>
      </dgm:t>
    </dgm:pt>
    <dgm:pt modelId="{9AD30704-199C-4EAA-BBB4-E34B03E64F53}" type="sibTrans" cxnId="{5744ECAF-A681-4560-8107-037F05C77637}">
      <dgm:prSet/>
      <dgm:spPr/>
      <dgm:t>
        <a:bodyPr/>
        <a:lstStyle/>
        <a:p>
          <a:endParaRPr lang="en-US"/>
        </a:p>
      </dgm:t>
    </dgm:pt>
    <dgm:pt modelId="{63765014-BF62-4F92-B788-F07F874EE40D}" type="pres">
      <dgm:prSet presAssocID="{56EBB1DB-9166-4B7F-9A63-FE6E50724345}" presName="linear" presStyleCnt="0">
        <dgm:presLayoutVars>
          <dgm:animLvl val="lvl"/>
          <dgm:resizeHandles val="exact"/>
        </dgm:presLayoutVars>
      </dgm:prSet>
      <dgm:spPr/>
    </dgm:pt>
    <dgm:pt modelId="{5EAFA1DA-516E-431C-B170-88B658E441B6}" type="pres">
      <dgm:prSet presAssocID="{88A3DF5D-D6ED-403E-B9E4-88CC9B4CB3FE}" presName="parentText" presStyleLbl="node1" presStyleIdx="0" presStyleCnt="3">
        <dgm:presLayoutVars>
          <dgm:chMax val="0"/>
          <dgm:bulletEnabled val="1"/>
        </dgm:presLayoutVars>
      </dgm:prSet>
      <dgm:spPr/>
    </dgm:pt>
    <dgm:pt modelId="{9095B9F3-0967-45F1-A1A4-1793A8AC6565}" type="pres">
      <dgm:prSet presAssocID="{D15EE82B-0BC6-48EB-A1C3-B96F8D5739CB}" presName="spacer" presStyleCnt="0"/>
      <dgm:spPr/>
    </dgm:pt>
    <dgm:pt modelId="{612FAF1A-A37A-44D0-AE50-5D9417096A6C}" type="pres">
      <dgm:prSet presAssocID="{846B19CC-141D-4E86-B2C0-9E98A6ADA29A}" presName="parentText" presStyleLbl="node1" presStyleIdx="1" presStyleCnt="3">
        <dgm:presLayoutVars>
          <dgm:chMax val="0"/>
          <dgm:bulletEnabled val="1"/>
        </dgm:presLayoutVars>
      </dgm:prSet>
      <dgm:spPr/>
    </dgm:pt>
    <dgm:pt modelId="{33073BDE-8FA2-418F-958F-24830A2A55A6}" type="pres">
      <dgm:prSet presAssocID="{846B19CC-141D-4E86-B2C0-9E98A6ADA29A}" presName="childText" presStyleLbl="revTx" presStyleIdx="0" presStyleCnt="2">
        <dgm:presLayoutVars>
          <dgm:bulletEnabled val="1"/>
        </dgm:presLayoutVars>
      </dgm:prSet>
      <dgm:spPr/>
    </dgm:pt>
    <dgm:pt modelId="{7936ADFA-A704-4866-A613-4A4A4F0DD6AC}" type="pres">
      <dgm:prSet presAssocID="{1C55ED95-A2C1-44FD-8FE7-1EA8063F8326}" presName="parentText" presStyleLbl="node1" presStyleIdx="2" presStyleCnt="3">
        <dgm:presLayoutVars>
          <dgm:chMax val="0"/>
          <dgm:bulletEnabled val="1"/>
        </dgm:presLayoutVars>
      </dgm:prSet>
      <dgm:spPr/>
    </dgm:pt>
    <dgm:pt modelId="{D53E1BBA-50C2-4B18-BE61-7B4A8F5A7561}" type="pres">
      <dgm:prSet presAssocID="{1C55ED95-A2C1-44FD-8FE7-1EA8063F8326}" presName="childText" presStyleLbl="revTx" presStyleIdx="1" presStyleCnt="2">
        <dgm:presLayoutVars>
          <dgm:bulletEnabled val="1"/>
        </dgm:presLayoutVars>
      </dgm:prSet>
      <dgm:spPr/>
    </dgm:pt>
  </dgm:ptLst>
  <dgm:cxnLst>
    <dgm:cxn modelId="{08854F1A-1FD0-449D-862F-AD4DBC9F208B}" srcId="{56EBB1DB-9166-4B7F-9A63-FE6E50724345}" destId="{88A3DF5D-D6ED-403E-B9E4-88CC9B4CB3FE}" srcOrd="0" destOrd="0" parTransId="{C3B88F62-1E6C-4714-8D7A-A1E4892613F5}" sibTransId="{D15EE82B-0BC6-48EB-A1C3-B96F8D5739CB}"/>
    <dgm:cxn modelId="{723FDE7B-088C-4EA8-B928-9AC12BC7194F}" type="presOf" srcId="{1C55ED95-A2C1-44FD-8FE7-1EA8063F8326}" destId="{7936ADFA-A704-4866-A613-4A4A4F0DD6AC}" srcOrd="0" destOrd="0" presId="urn:microsoft.com/office/officeart/2005/8/layout/vList2"/>
    <dgm:cxn modelId="{2D773396-9B29-4B3B-853C-E6EA83707EB0}" type="presOf" srcId="{7C0650D8-2CDC-42DA-99AA-4F45E7E8D4B9}" destId="{D53E1BBA-50C2-4B18-BE61-7B4A8F5A7561}" srcOrd="0" destOrd="0" presId="urn:microsoft.com/office/officeart/2005/8/layout/vList2"/>
    <dgm:cxn modelId="{77BB8FAE-B366-45E5-82FF-A7330006A809}" srcId="{1C55ED95-A2C1-44FD-8FE7-1EA8063F8326}" destId="{7C0650D8-2CDC-42DA-99AA-4F45E7E8D4B9}" srcOrd="0" destOrd="0" parTransId="{12F01F76-0518-40FF-A420-B5A790B53F13}" sibTransId="{0E1CE457-6AFA-45B1-8896-DFF7687FB10E}"/>
    <dgm:cxn modelId="{5744ECAF-A681-4560-8107-037F05C77637}" srcId="{56EBB1DB-9166-4B7F-9A63-FE6E50724345}" destId="{846B19CC-141D-4E86-B2C0-9E98A6ADA29A}" srcOrd="1" destOrd="0" parTransId="{FA8B01D3-E949-4FF0-851C-86A907A4FDBB}" sibTransId="{9AD30704-199C-4EAA-BBB4-E34B03E64F53}"/>
    <dgm:cxn modelId="{FE2405C0-6747-4F40-98F1-06974BAB6234}" type="presOf" srcId="{70691E1D-9DA1-4C03-A579-EB3E98AF6C2D}" destId="{D53E1BBA-50C2-4B18-BE61-7B4A8F5A7561}" srcOrd="0" destOrd="1" presId="urn:microsoft.com/office/officeart/2005/8/layout/vList2"/>
    <dgm:cxn modelId="{60FCB5D9-CB1C-45F9-8CA3-CF9A7A8D8AAF}" srcId="{56EBB1DB-9166-4B7F-9A63-FE6E50724345}" destId="{1C55ED95-A2C1-44FD-8FE7-1EA8063F8326}" srcOrd="2" destOrd="0" parTransId="{AA93AA1A-5724-49BE-A6BB-C18190B54617}" sibTransId="{55C7B4EB-AFC7-4219-9CD1-9830E8898F43}"/>
    <dgm:cxn modelId="{033929DA-9773-40D6-96A8-11B397281B29}" type="presOf" srcId="{846B19CC-141D-4E86-B2C0-9E98A6ADA29A}" destId="{612FAF1A-A37A-44D0-AE50-5D9417096A6C}" srcOrd="0" destOrd="0" presId="urn:microsoft.com/office/officeart/2005/8/layout/vList2"/>
    <dgm:cxn modelId="{6E9CE3DE-4C26-4C7B-85A6-4BBEC993176B}" type="presOf" srcId="{B0D37F7D-9793-48B8-B1F7-252E9EBA98EA}" destId="{33073BDE-8FA2-418F-958F-24830A2A55A6}" srcOrd="0" destOrd="1" presId="urn:microsoft.com/office/officeart/2005/8/layout/vList2"/>
    <dgm:cxn modelId="{A80669EF-36DB-4E69-B3AE-A7D159555DF4}" srcId="{1C55ED95-A2C1-44FD-8FE7-1EA8063F8326}" destId="{70691E1D-9DA1-4C03-A579-EB3E98AF6C2D}" srcOrd="1" destOrd="0" parTransId="{2034F077-3FB5-41EC-8728-C81DDAB02B16}" sibTransId="{375186B4-205F-4CBC-B3A9-BDAFD09B274D}"/>
    <dgm:cxn modelId="{0A9102F7-F07C-4E67-8AE8-AA60B9404D29}" srcId="{846B19CC-141D-4E86-B2C0-9E98A6ADA29A}" destId="{B0D37F7D-9793-48B8-B1F7-252E9EBA98EA}" srcOrd="1" destOrd="0" parTransId="{53325697-9A44-447A-961E-0589CE6EFFA2}" sibTransId="{D9508E12-C8BC-467E-95CF-17AE1FBE482A}"/>
    <dgm:cxn modelId="{60217BFB-78E5-4330-BA66-338918D349BB}" type="presOf" srcId="{56EBB1DB-9166-4B7F-9A63-FE6E50724345}" destId="{63765014-BF62-4F92-B788-F07F874EE40D}" srcOrd="0" destOrd="0" presId="urn:microsoft.com/office/officeart/2005/8/layout/vList2"/>
    <dgm:cxn modelId="{B4F057FC-2FC7-45B4-8D1A-8C981EE74394}" type="presOf" srcId="{F396164E-47C0-49DB-AFCD-58D953EEFB5B}" destId="{33073BDE-8FA2-418F-958F-24830A2A55A6}" srcOrd="0" destOrd="0" presId="urn:microsoft.com/office/officeart/2005/8/layout/vList2"/>
    <dgm:cxn modelId="{D98C8CFC-BE56-4739-85DE-0BC7569E4F4A}" srcId="{846B19CC-141D-4E86-B2C0-9E98A6ADA29A}" destId="{F396164E-47C0-49DB-AFCD-58D953EEFB5B}" srcOrd="0" destOrd="0" parTransId="{C72F880A-B248-43C6-A447-3E1FEC5325B9}" sibTransId="{439486FB-D80E-4667-899D-A0426298DB79}"/>
    <dgm:cxn modelId="{715CD9FC-4967-4A5E-8E26-63770881CB3D}" type="presOf" srcId="{88A3DF5D-D6ED-403E-B9E4-88CC9B4CB3FE}" destId="{5EAFA1DA-516E-431C-B170-88B658E441B6}" srcOrd="0" destOrd="0" presId="urn:microsoft.com/office/officeart/2005/8/layout/vList2"/>
    <dgm:cxn modelId="{DCCC0821-D8C9-49D3-87C4-61E9E50F2123}" type="presParOf" srcId="{63765014-BF62-4F92-B788-F07F874EE40D}" destId="{5EAFA1DA-516E-431C-B170-88B658E441B6}" srcOrd="0" destOrd="0" presId="urn:microsoft.com/office/officeart/2005/8/layout/vList2"/>
    <dgm:cxn modelId="{8D309DAE-E7EF-419E-B12E-63CA01829F1B}" type="presParOf" srcId="{63765014-BF62-4F92-B788-F07F874EE40D}" destId="{9095B9F3-0967-45F1-A1A4-1793A8AC6565}" srcOrd="1" destOrd="0" presId="urn:microsoft.com/office/officeart/2005/8/layout/vList2"/>
    <dgm:cxn modelId="{C725CFF3-95B8-4A15-97B7-3805A535E281}" type="presParOf" srcId="{63765014-BF62-4F92-B788-F07F874EE40D}" destId="{612FAF1A-A37A-44D0-AE50-5D9417096A6C}" srcOrd="2" destOrd="0" presId="urn:microsoft.com/office/officeart/2005/8/layout/vList2"/>
    <dgm:cxn modelId="{818F77BA-4482-4357-9716-7B86F070D2D8}" type="presParOf" srcId="{63765014-BF62-4F92-B788-F07F874EE40D}" destId="{33073BDE-8FA2-418F-958F-24830A2A55A6}" srcOrd="3" destOrd="0" presId="urn:microsoft.com/office/officeart/2005/8/layout/vList2"/>
    <dgm:cxn modelId="{4A2C9E01-54B9-4873-ADD2-0AF9D53C2D0B}" type="presParOf" srcId="{63765014-BF62-4F92-B788-F07F874EE40D}" destId="{7936ADFA-A704-4866-A613-4A4A4F0DD6AC}" srcOrd="4" destOrd="0" presId="urn:microsoft.com/office/officeart/2005/8/layout/vList2"/>
    <dgm:cxn modelId="{A2572B21-C86D-4D4C-8011-B8BCED84DDF9}" type="presParOf" srcId="{63765014-BF62-4F92-B788-F07F874EE40D}" destId="{D53E1BBA-50C2-4B18-BE61-7B4A8F5A7561}"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FA8B44B-6FD3-4F4F-BFC2-806691B60DED}"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871F0918-68DD-4DCF-9824-76EF8273450D}">
      <dgm:prSet/>
      <dgm:spPr/>
      <dgm:t>
        <a:bodyPr/>
        <a:lstStyle/>
        <a:p>
          <a:r>
            <a:rPr lang="en-US"/>
            <a:t>- Hydrants</a:t>
          </a:r>
        </a:p>
      </dgm:t>
    </dgm:pt>
    <dgm:pt modelId="{6525F026-C51F-441E-8A71-1CAF48044C5B}" type="parTrans" cxnId="{48598A0D-CCE4-42AB-9237-C5CF08C7F4F0}">
      <dgm:prSet/>
      <dgm:spPr/>
      <dgm:t>
        <a:bodyPr/>
        <a:lstStyle/>
        <a:p>
          <a:endParaRPr lang="en-US"/>
        </a:p>
      </dgm:t>
    </dgm:pt>
    <dgm:pt modelId="{354604D6-0DCE-4048-8FFF-D19E0F19F4EF}" type="sibTrans" cxnId="{48598A0D-CCE4-42AB-9237-C5CF08C7F4F0}">
      <dgm:prSet/>
      <dgm:spPr/>
      <dgm:t>
        <a:bodyPr/>
        <a:lstStyle/>
        <a:p>
          <a:endParaRPr lang="en-US"/>
        </a:p>
      </dgm:t>
    </dgm:pt>
    <dgm:pt modelId="{C0750F50-4678-4706-9F9B-6CD8147FC6CD}">
      <dgm:prSet/>
      <dgm:spPr/>
      <dgm:t>
        <a:bodyPr/>
        <a:lstStyle/>
        <a:p>
          <a:r>
            <a:rPr lang="en-US"/>
            <a:t>More consistent testing and inspections</a:t>
          </a:r>
        </a:p>
      </dgm:t>
    </dgm:pt>
    <dgm:pt modelId="{FCA5F885-D32A-40AF-A123-2627A36044E6}" type="parTrans" cxnId="{CE721E80-8F57-4B16-9F3C-197E86182B28}">
      <dgm:prSet/>
      <dgm:spPr/>
      <dgm:t>
        <a:bodyPr/>
        <a:lstStyle/>
        <a:p>
          <a:endParaRPr lang="en-US"/>
        </a:p>
      </dgm:t>
    </dgm:pt>
    <dgm:pt modelId="{B554A33F-DC26-4182-A6EE-F95F28D57B93}" type="sibTrans" cxnId="{CE721E80-8F57-4B16-9F3C-197E86182B28}">
      <dgm:prSet/>
      <dgm:spPr/>
      <dgm:t>
        <a:bodyPr/>
        <a:lstStyle/>
        <a:p>
          <a:endParaRPr lang="en-US"/>
        </a:p>
      </dgm:t>
    </dgm:pt>
    <dgm:pt modelId="{15BF40C8-A75C-411E-A25C-33857735AAF5}">
      <dgm:prSet/>
      <dgm:spPr/>
      <dgm:t>
        <a:bodyPr/>
        <a:lstStyle/>
        <a:p>
          <a:r>
            <a:rPr lang="en-US"/>
            <a:t>- SCBA</a:t>
          </a:r>
        </a:p>
      </dgm:t>
    </dgm:pt>
    <dgm:pt modelId="{A89F8D13-776B-410C-B1E5-A65D75CAF7BD}" type="parTrans" cxnId="{D03AF473-B925-440F-A057-63438E1549AD}">
      <dgm:prSet/>
      <dgm:spPr/>
      <dgm:t>
        <a:bodyPr/>
        <a:lstStyle/>
        <a:p>
          <a:endParaRPr lang="en-US"/>
        </a:p>
      </dgm:t>
    </dgm:pt>
    <dgm:pt modelId="{95C060CD-8B3A-44B9-B1A1-A73A27A0A802}" type="sibTrans" cxnId="{D03AF473-B925-440F-A057-63438E1549AD}">
      <dgm:prSet/>
      <dgm:spPr/>
      <dgm:t>
        <a:bodyPr/>
        <a:lstStyle/>
        <a:p>
          <a:endParaRPr lang="en-US"/>
        </a:p>
      </dgm:t>
    </dgm:pt>
    <dgm:pt modelId="{E78927CA-87D2-43CB-A21D-E24E77678609}">
      <dgm:prSet/>
      <dgm:spPr/>
      <dgm:t>
        <a:bodyPr/>
        <a:lstStyle/>
        <a:p>
          <a:r>
            <a:rPr lang="en-US"/>
            <a:t>Tiered replacement plan</a:t>
          </a:r>
        </a:p>
      </dgm:t>
    </dgm:pt>
    <dgm:pt modelId="{C12068DE-CB51-4A9F-A228-8BBBA77507C5}" type="parTrans" cxnId="{FA905163-6426-479A-B52B-93C91080D228}">
      <dgm:prSet/>
      <dgm:spPr/>
      <dgm:t>
        <a:bodyPr/>
        <a:lstStyle/>
        <a:p>
          <a:endParaRPr lang="en-US"/>
        </a:p>
      </dgm:t>
    </dgm:pt>
    <dgm:pt modelId="{9B9E6714-53DB-4B64-845A-D741F17EA4D7}" type="sibTrans" cxnId="{FA905163-6426-479A-B52B-93C91080D228}">
      <dgm:prSet/>
      <dgm:spPr/>
      <dgm:t>
        <a:bodyPr/>
        <a:lstStyle/>
        <a:p>
          <a:endParaRPr lang="en-US"/>
        </a:p>
      </dgm:t>
    </dgm:pt>
    <dgm:pt modelId="{AB451BEF-A9CD-4F18-822B-AA2B20B1D80D}">
      <dgm:prSet/>
      <dgm:spPr/>
      <dgm:t>
        <a:bodyPr/>
        <a:lstStyle/>
        <a:p>
          <a:r>
            <a:rPr lang="en-US"/>
            <a:t>- Staffing</a:t>
          </a:r>
        </a:p>
      </dgm:t>
    </dgm:pt>
    <dgm:pt modelId="{B6F63FE1-4299-48A6-8112-3C8219753698}" type="parTrans" cxnId="{17441CA9-892C-4662-B681-B643E6C20FEB}">
      <dgm:prSet/>
      <dgm:spPr/>
      <dgm:t>
        <a:bodyPr/>
        <a:lstStyle/>
        <a:p>
          <a:endParaRPr lang="en-US"/>
        </a:p>
      </dgm:t>
    </dgm:pt>
    <dgm:pt modelId="{A6341CE0-34A3-401D-B5AE-C72A9ED027ED}" type="sibTrans" cxnId="{17441CA9-892C-4662-B681-B643E6C20FEB}">
      <dgm:prSet/>
      <dgm:spPr/>
      <dgm:t>
        <a:bodyPr/>
        <a:lstStyle/>
        <a:p>
          <a:endParaRPr lang="en-US"/>
        </a:p>
      </dgm:t>
    </dgm:pt>
    <dgm:pt modelId="{D23CD975-8FAC-4ACC-9D0B-127BBE7E50E1}">
      <dgm:prSet/>
      <dgm:spPr/>
      <dgm:t>
        <a:bodyPr/>
        <a:lstStyle/>
        <a:p>
          <a:r>
            <a:rPr lang="en-US"/>
            <a:t>At least 2 personnel on duty at all times</a:t>
          </a:r>
        </a:p>
      </dgm:t>
    </dgm:pt>
    <dgm:pt modelId="{61A14699-3A25-4947-8F77-1BD98F39B3D6}" type="parTrans" cxnId="{8AA8A0D1-D4D4-491B-84D9-416B93BE660A}">
      <dgm:prSet/>
      <dgm:spPr/>
      <dgm:t>
        <a:bodyPr/>
        <a:lstStyle/>
        <a:p>
          <a:endParaRPr lang="en-US"/>
        </a:p>
      </dgm:t>
    </dgm:pt>
    <dgm:pt modelId="{848DFD6A-FA9B-4471-88D0-586643B2E0EC}" type="sibTrans" cxnId="{8AA8A0D1-D4D4-491B-84D9-416B93BE660A}">
      <dgm:prSet/>
      <dgm:spPr/>
      <dgm:t>
        <a:bodyPr/>
        <a:lstStyle/>
        <a:p>
          <a:endParaRPr lang="en-US"/>
        </a:p>
      </dgm:t>
    </dgm:pt>
    <dgm:pt modelId="{06F0A221-1686-4F6D-AF77-4EF97907C42D}">
      <dgm:prSet/>
      <dgm:spPr/>
      <dgm:t>
        <a:bodyPr/>
        <a:lstStyle/>
        <a:p>
          <a:r>
            <a:rPr lang="en-US"/>
            <a:t>- Training</a:t>
          </a:r>
        </a:p>
      </dgm:t>
    </dgm:pt>
    <dgm:pt modelId="{2145559C-1E6D-4828-BB14-6DAE3762C502}" type="parTrans" cxnId="{0AF2984C-6409-4311-BDC0-B4A19BF89A46}">
      <dgm:prSet/>
      <dgm:spPr/>
      <dgm:t>
        <a:bodyPr/>
        <a:lstStyle/>
        <a:p>
          <a:endParaRPr lang="en-US"/>
        </a:p>
      </dgm:t>
    </dgm:pt>
    <dgm:pt modelId="{3064F8AA-B14D-489C-8DFB-8EFCAB645906}" type="sibTrans" cxnId="{0AF2984C-6409-4311-BDC0-B4A19BF89A46}">
      <dgm:prSet/>
      <dgm:spPr/>
      <dgm:t>
        <a:bodyPr/>
        <a:lstStyle/>
        <a:p>
          <a:endParaRPr lang="en-US"/>
        </a:p>
      </dgm:t>
    </dgm:pt>
    <dgm:pt modelId="{DF786AF2-C628-4285-B8EF-63BC853BBFDA}">
      <dgm:prSet/>
      <dgm:spPr/>
      <dgm:t>
        <a:bodyPr/>
        <a:lstStyle/>
        <a:p>
          <a:r>
            <a:rPr lang="en-US" dirty="0"/>
            <a:t>Continued focus on certifications</a:t>
          </a:r>
        </a:p>
      </dgm:t>
    </dgm:pt>
    <dgm:pt modelId="{5F89D625-4D28-49DD-AA15-D20046C65A07}" type="parTrans" cxnId="{ED1B783E-4F42-43CD-8B31-92F66719FED9}">
      <dgm:prSet/>
      <dgm:spPr/>
      <dgm:t>
        <a:bodyPr/>
        <a:lstStyle/>
        <a:p>
          <a:endParaRPr lang="en-US"/>
        </a:p>
      </dgm:t>
    </dgm:pt>
    <dgm:pt modelId="{11F0AD44-BB98-48EF-B601-B8DD1C636004}" type="sibTrans" cxnId="{ED1B783E-4F42-43CD-8B31-92F66719FED9}">
      <dgm:prSet/>
      <dgm:spPr/>
      <dgm:t>
        <a:bodyPr/>
        <a:lstStyle/>
        <a:p>
          <a:endParaRPr lang="en-US"/>
        </a:p>
      </dgm:t>
    </dgm:pt>
    <dgm:pt modelId="{87CA1E80-2001-40D7-BB5D-3A3025AFF4DE}">
      <dgm:prSet/>
      <dgm:spPr/>
      <dgm:t>
        <a:bodyPr/>
        <a:lstStyle/>
        <a:p>
          <a:r>
            <a:rPr lang="en-US"/>
            <a:t>- ISO</a:t>
          </a:r>
        </a:p>
      </dgm:t>
    </dgm:pt>
    <dgm:pt modelId="{2F5A5284-0AA3-4E0B-A884-413CAA754478}" type="parTrans" cxnId="{18AD2AD1-7579-4881-8B62-B368AEC0BBA6}">
      <dgm:prSet/>
      <dgm:spPr/>
      <dgm:t>
        <a:bodyPr/>
        <a:lstStyle/>
        <a:p>
          <a:endParaRPr lang="en-US"/>
        </a:p>
      </dgm:t>
    </dgm:pt>
    <dgm:pt modelId="{2EE9C1BC-845D-41D7-AC9E-F188F083BA48}" type="sibTrans" cxnId="{18AD2AD1-7579-4881-8B62-B368AEC0BBA6}">
      <dgm:prSet/>
      <dgm:spPr/>
      <dgm:t>
        <a:bodyPr/>
        <a:lstStyle/>
        <a:p>
          <a:endParaRPr lang="en-US"/>
        </a:p>
      </dgm:t>
    </dgm:pt>
    <dgm:pt modelId="{C56B0F94-D7AF-42C6-AADB-E40A032F64B2}">
      <dgm:prSet/>
      <dgm:spPr/>
      <dgm:t>
        <a:bodyPr/>
        <a:lstStyle/>
        <a:p>
          <a:r>
            <a:rPr lang="en-US"/>
            <a:t>Improve from an ISO 4 to a 2</a:t>
          </a:r>
        </a:p>
      </dgm:t>
    </dgm:pt>
    <dgm:pt modelId="{51813B68-65DD-47A1-B0DC-F5D6B97CD81C}" type="parTrans" cxnId="{0A1E8E26-D455-4867-9CCA-CE9F90EF58C8}">
      <dgm:prSet/>
      <dgm:spPr/>
      <dgm:t>
        <a:bodyPr/>
        <a:lstStyle/>
        <a:p>
          <a:endParaRPr lang="en-US"/>
        </a:p>
      </dgm:t>
    </dgm:pt>
    <dgm:pt modelId="{5524C3E7-6BD5-45DB-8342-F92BAFF3178A}" type="sibTrans" cxnId="{0A1E8E26-D455-4867-9CCA-CE9F90EF58C8}">
      <dgm:prSet/>
      <dgm:spPr/>
      <dgm:t>
        <a:bodyPr/>
        <a:lstStyle/>
        <a:p>
          <a:endParaRPr lang="en-US"/>
        </a:p>
      </dgm:t>
    </dgm:pt>
    <dgm:pt modelId="{EA513D7F-225B-4BEB-9C79-F6B9F7F0E550}" type="pres">
      <dgm:prSet presAssocID="{AFA8B44B-6FD3-4F4F-BFC2-806691B60DED}" presName="Name0" presStyleCnt="0">
        <dgm:presLayoutVars>
          <dgm:dir/>
          <dgm:animLvl val="lvl"/>
          <dgm:resizeHandles val="exact"/>
        </dgm:presLayoutVars>
      </dgm:prSet>
      <dgm:spPr/>
    </dgm:pt>
    <dgm:pt modelId="{261A8E8D-C6DA-4231-B350-79BF811A38F7}" type="pres">
      <dgm:prSet presAssocID="{871F0918-68DD-4DCF-9824-76EF8273450D}" presName="linNode" presStyleCnt="0"/>
      <dgm:spPr/>
    </dgm:pt>
    <dgm:pt modelId="{9322B07C-78AC-440B-84D6-B540CCA2BC12}" type="pres">
      <dgm:prSet presAssocID="{871F0918-68DD-4DCF-9824-76EF8273450D}" presName="parentText" presStyleLbl="node1" presStyleIdx="0" presStyleCnt="5">
        <dgm:presLayoutVars>
          <dgm:chMax val="1"/>
          <dgm:bulletEnabled val="1"/>
        </dgm:presLayoutVars>
      </dgm:prSet>
      <dgm:spPr/>
    </dgm:pt>
    <dgm:pt modelId="{5540F32E-C6AC-4081-8C5C-F9517E4D830C}" type="pres">
      <dgm:prSet presAssocID="{871F0918-68DD-4DCF-9824-76EF8273450D}" presName="descendantText" presStyleLbl="alignAccFollowNode1" presStyleIdx="0" presStyleCnt="5">
        <dgm:presLayoutVars>
          <dgm:bulletEnabled val="1"/>
        </dgm:presLayoutVars>
      </dgm:prSet>
      <dgm:spPr/>
    </dgm:pt>
    <dgm:pt modelId="{3DAD1DEF-F3EE-4AF4-AAA4-61CFB8076BA4}" type="pres">
      <dgm:prSet presAssocID="{354604D6-0DCE-4048-8FFF-D19E0F19F4EF}" presName="sp" presStyleCnt="0"/>
      <dgm:spPr/>
    </dgm:pt>
    <dgm:pt modelId="{CD5FCC54-C0D4-47BB-BEA9-83D8B9772BD5}" type="pres">
      <dgm:prSet presAssocID="{15BF40C8-A75C-411E-A25C-33857735AAF5}" presName="linNode" presStyleCnt="0"/>
      <dgm:spPr/>
    </dgm:pt>
    <dgm:pt modelId="{F514DE85-E20F-4B58-B371-23BD4EE560F3}" type="pres">
      <dgm:prSet presAssocID="{15BF40C8-A75C-411E-A25C-33857735AAF5}" presName="parentText" presStyleLbl="node1" presStyleIdx="1" presStyleCnt="5">
        <dgm:presLayoutVars>
          <dgm:chMax val="1"/>
          <dgm:bulletEnabled val="1"/>
        </dgm:presLayoutVars>
      </dgm:prSet>
      <dgm:spPr/>
    </dgm:pt>
    <dgm:pt modelId="{625B8A07-7B92-462F-BE7C-898E7287AAFE}" type="pres">
      <dgm:prSet presAssocID="{15BF40C8-A75C-411E-A25C-33857735AAF5}" presName="descendantText" presStyleLbl="alignAccFollowNode1" presStyleIdx="1" presStyleCnt="5">
        <dgm:presLayoutVars>
          <dgm:bulletEnabled val="1"/>
        </dgm:presLayoutVars>
      </dgm:prSet>
      <dgm:spPr/>
    </dgm:pt>
    <dgm:pt modelId="{A236D05B-C6D2-418D-8B21-F4E503DBFFD0}" type="pres">
      <dgm:prSet presAssocID="{95C060CD-8B3A-44B9-B1A1-A73A27A0A802}" presName="sp" presStyleCnt="0"/>
      <dgm:spPr/>
    </dgm:pt>
    <dgm:pt modelId="{B8758DAD-5F63-48A8-86F0-CFFE65A232DC}" type="pres">
      <dgm:prSet presAssocID="{AB451BEF-A9CD-4F18-822B-AA2B20B1D80D}" presName="linNode" presStyleCnt="0"/>
      <dgm:spPr/>
    </dgm:pt>
    <dgm:pt modelId="{9AED3CE6-88EB-49B6-B4C3-BBF611A75306}" type="pres">
      <dgm:prSet presAssocID="{AB451BEF-A9CD-4F18-822B-AA2B20B1D80D}" presName="parentText" presStyleLbl="node1" presStyleIdx="2" presStyleCnt="5">
        <dgm:presLayoutVars>
          <dgm:chMax val="1"/>
          <dgm:bulletEnabled val="1"/>
        </dgm:presLayoutVars>
      </dgm:prSet>
      <dgm:spPr/>
    </dgm:pt>
    <dgm:pt modelId="{371A584B-1CE8-46DA-99BE-4DFD6BB7A478}" type="pres">
      <dgm:prSet presAssocID="{AB451BEF-A9CD-4F18-822B-AA2B20B1D80D}" presName="descendantText" presStyleLbl="alignAccFollowNode1" presStyleIdx="2" presStyleCnt="5">
        <dgm:presLayoutVars>
          <dgm:bulletEnabled val="1"/>
        </dgm:presLayoutVars>
      </dgm:prSet>
      <dgm:spPr/>
    </dgm:pt>
    <dgm:pt modelId="{A44EBD7D-9F3B-4C1C-B628-2DAA6C0F115B}" type="pres">
      <dgm:prSet presAssocID="{A6341CE0-34A3-401D-B5AE-C72A9ED027ED}" presName="sp" presStyleCnt="0"/>
      <dgm:spPr/>
    </dgm:pt>
    <dgm:pt modelId="{60D0DAAF-43A7-4543-838A-170FA0C6825C}" type="pres">
      <dgm:prSet presAssocID="{06F0A221-1686-4F6D-AF77-4EF97907C42D}" presName="linNode" presStyleCnt="0"/>
      <dgm:spPr/>
    </dgm:pt>
    <dgm:pt modelId="{0FE2BE14-3D33-4A69-A8E2-283BB59B85AE}" type="pres">
      <dgm:prSet presAssocID="{06F0A221-1686-4F6D-AF77-4EF97907C42D}" presName="parentText" presStyleLbl="node1" presStyleIdx="3" presStyleCnt="5">
        <dgm:presLayoutVars>
          <dgm:chMax val="1"/>
          <dgm:bulletEnabled val="1"/>
        </dgm:presLayoutVars>
      </dgm:prSet>
      <dgm:spPr/>
    </dgm:pt>
    <dgm:pt modelId="{B6C8358F-55E1-4998-B329-C796DFFDD8EC}" type="pres">
      <dgm:prSet presAssocID="{06F0A221-1686-4F6D-AF77-4EF97907C42D}" presName="descendantText" presStyleLbl="alignAccFollowNode1" presStyleIdx="3" presStyleCnt="5">
        <dgm:presLayoutVars>
          <dgm:bulletEnabled val="1"/>
        </dgm:presLayoutVars>
      </dgm:prSet>
      <dgm:spPr/>
    </dgm:pt>
    <dgm:pt modelId="{3C79CFA1-C0B7-40AC-90EE-05AB1D83B67E}" type="pres">
      <dgm:prSet presAssocID="{3064F8AA-B14D-489C-8DFB-8EFCAB645906}" presName="sp" presStyleCnt="0"/>
      <dgm:spPr/>
    </dgm:pt>
    <dgm:pt modelId="{E579FD27-22C5-43CB-B0CA-91BA7BA39096}" type="pres">
      <dgm:prSet presAssocID="{87CA1E80-2001-40D7-BB5D-3A3025AFF4DE}" presName="linNode" presStyleCnt="0"/>
      <dgm:spPr/>
    </dgm:pt>
    <dgm:pt modelId="{4CA5DEE9-8273-45AF-9FA6-8F5AE662C97B}" type="pres">
      <dgm:prSet presAssocID="{87CA1E80-2001-40D7-BB5D-3A3025AFF4DE}" presName="parentText" presStyleLbl="node1" presStyleIdx="4" presStyleCnt="5">
        <dgm:presLayoutVars>
          <dgm:chMax val="1"/>
          <dgm:bulletEnabled val="1"/>
        </dgm:presLayoutVars>
      </dgm:prSet>
      <dgm:spPr/>
    </dgm:pt>
    <dgm:pt modelId="{20D46C37-BB97-40C9-A94B-873CD373A104}" type="pres">
      <dgm:prSet presAssocID="{87CA1E80-2001-40D7-BB5D-3A3025AFF4DE}" presName="descendantText" presStyleLbl="alignAccFollowNode1" presStyleIdx="4" presStyleCnt="5">
        <dgm:presLayoutVars>
          <dgm:bulletEnabled val="1"/>
        </dgm:presLayoutVars>
      </dgm:prSet>
      <dgm:spPr/>
    </dgm:pt>
  </dgm:ptLst>
  <dgm:cxnLst>
    <dgm:cxn modelId="{48598A0D-CCE4-42AB-9237-C5CF08C7F4F0}" srcId="{AFA8B44B-6FD3-4F4F-BFC2-806691B60DED}" destId="{871F0918-68DD-4DCF-9824-76EF8273450D}" srcOrd="0" destOrd="0" parTransId="{6525F026-C51F-441E-8A71-1CAF48044C5B}" sibTransId="{354604D6-0DCE-4048-8FFF-D19E0F19F4EF}"/>
    <dgm:cxn modelId="{30391920-5FFD-4E3D-B4AA-225FAADD4C96}" type="presOf" srcId="{06F0A221-1686-4F6D-AF77-4EF97907C42D}" destId="{0FE2BE14-3D33-4A69-A8E2-283BB59B85AE}" srcOrd="0" destOrd="0" presId="urn:microsoft.com/office/officeart/2005/8/layout/vList5"/>
    <dgm:cxn modelId="{0A1E8E26-D455-4867-9CCA-CE9F90EF58C8}" srcId="{87CA1E80-2001-40D7-BB5D-3A3025AFF4DE}" destId="{C56B0F94-D7AF-42C6-AADB-E40A032F64B2}" srcOrd="0" destOrd="0" parTransId="{51813B68-65DD-47A1-B0DC-F5D6B97CD81C}" sibTransId="{5524C3E7-6BD5-45DB-8342-F92BAFF3178A}"/>
    <dgm:cxn modelId="{FD3E022A-9B78-4408-AE27-38314A945891}" type="presOf" srcId="{15BF40C8-A75C-411E-A25C-33857735AAF5}" destId="{F514DE85-E20F-4B58-B371-23BD4EE560F3}" srcOrd="0" destOrd="0" presId="urn:microsoft.com/office/officeart/2005/8/layout/vList5"/>
    <dgm:cxn modelId="{ED1B783E-4F42-43CD-8B31-92F66719FED9}" srcId="{06F0A221-1686-4F6D-AF77-4EF97907C42D}" destId="{DF786AF2-C628-4285-B8EF-63BC853BBFDA}" srcOrd="0" destOrd="0" parTransId="{5F89D625-4D28-49DD-AA15-D20046C65A07}" sibTransId="{11F0AD44-BB98-48EF-B601-B8DD1C636004}"/>
    <dgm:cxn modelId="{FA905163-6426-479A-B52B-93C91080D228}" srcId="{15BF40C8-A75C-411E-A25C-33857735AAF5}" destId="{E78927CA-87D2-43CB-A21D-E24E77678609}" srcOrd="0" destOrd="0" parTransId="{C12068DE-CB51-4A9F-A228-8BBBA77507C5}" sibTransId="{9B9E6714-53DB-4B64-845A-D741F17EA4D7}"/>
    <dgm:cxn modelId="{0AF2984C-6409-4311-BDC0-B4A19BF89A46}" srcId="{AFA8B44B-6FD3-4F4F-BFC2-806691B60DED}" destId="{06F0A221-1686-4F6D-AF77-4EF97907C42D}" srcOrd="3" destOrd="0" parTransId="{2145559C-1E6D-4828-BB14-6DAE3762C502}" sibTransId="{3064F8AA-B14D-489C-8DFB-8EFCAB645906}"/>
    <dgm:cxn modelId="{D03AF473-B925-440F-A057-63438E1549AD}" srcId="{AFA8B44B-6FD3-4F4F-BFC2-806691B60DED}" destId="{15BF40C8-A75C-411E-A25C-33857735AAF5}" srcOrd="1" destOrd="0" parTransId="{A89F8D13-776B-410C-B1E5-A65D75CAF7BD}" sibTransId="{95C060CD-8B3A-44B9-B1A1-A73A27A0A802}"/>
    <dgm:cxn modelId="{CE721E80-8F57-4B16-9F3C-197E86182B28}" srcId="{871F0918-68DD-4DCF-9824-76EF8273450D}" destId="{C0750F50-4678-4706-9F9B-6CD8147FC6CD}" srcOrd="0" destOrd="0" parTransId="{FCA5F885-D32A-40AF-A123-2627A36044E6}" sibTransId="{B554A33F-DC26-4182-A6EE-F95F28D57B93}"/>
    <dgm:cxn modelId="{525D7386-EFE5-4556-825A-FF1DA6333A85}" type="presOf" srcId="{D23CD975-8FAC-4ACC-9D0B-127BBE7E50E1}" destId="{371A584B-1CE8-46DA-99BE-4DFD6BB7A478}" srcOrd="0" destOrd="0" presId="urn:microsoft.com/office/officeart/2005/8/layout/vList5"/>
    <dgm:cxn modelId="{1C732397-1F88-4D4C-BE5D-B1BCCB0F68C0}" type="presOf" srcId="{87CA1E80-2001-40D7-BB5D-3A3025AFF4DE}" destId="{4CA5DEE9-8273-45AF-9FA6-8F5AE662C97B}" srcOrd="0" destOrd="0" presId="urn:microsoft.com/office/officeart/2005/8/layout/vList5"/>
    <dgm:cxn modelId="{17441CA9-892C-4662-B681-B643E6C20FEB}" srcId="{AFA8B44B-6FD3-4F4F-BFC2-806691B60DED}" destId="{AB451BEF-A9CD-4F18-822B-AA2B20B1D80D}" srcOrd="2" destOrd="0" parTransId="{B6F63FE1-4299-48A6-8112-3C8219753698}" sibTransId="{A6341CE0-34A3-401D-B5AE-C72A9ED027ED}"/>
    <dgm:cxn modelId="{CFD52BBD-3EC5-44DA-9533-65E83A47F912}" type="presOf" srcId="{E78927CA-87D2-43CB-A21D-E24E77678609}" destId="{625B8A07-7B92-462F-BE7C-898E7287AAFE}" srcOrd="0" destOrd="0" presId="urn:microsoft.com/office/officeart/2005/8/layout/vList5"/>
    <dgm:cxn modelId="{0045D0C2-FB41-4EA6-9A19-4D4FFBAB2E23}" type="presOf" srcId="{C56B0F94-D7AF-42C6-AADB-E40A032F64B2}" destId="{20D46C37-BB97-40C9-A94B-873CD373A104}" srcOrd="0" destOrd="0" presId="urn:microsoft.com/office/officeart/2005/8/layout/vList5"/>
    <dgm:cxn modelId="{18AD2AD1-7579-4881-8B62-B368AEC0BBA6}" srcId="{AFA8B44B-6FD3-4F4F-BFC2-806691B60DED}" destId="{87CA1E80-2001-40D7-BB5D-3A3025AFF4DE}" srcOrd="4" destOrd="0" parTransId="{2F5A5284-0AA3-4E0B-A884-413CAA754478}" sibTransId="{2EE9C1BC-845D-41D7-AC9E-F188F083BA48}"/>
    <dgm:cxn modelId="{8AA8A0D1-D4D4-491B-84D9-416B93BE660A}" srcId="{AB451BEF-A9CD-4F18-822B-AA2B20B1D80D}" destId="{D23CD975-8FAC-4ACC-9D0B-127BBE7E50E1}" srcOrd="0" destOrd="0" parTransId="{61A14699-3A25-4947-8F77-1BD98F39B3D6}" sibTransId="{848DFD6A-FA9B-4471-88D0-586643B2E0EC}"/>
    <dgm:cxn modelId="{8DB4BEE1-B7C0-4723-9598-7E443D6BEF4E}" type="presOf" srcId="{DF786AF2-C628-4285-B8EF-63BC853BBFDA}" destId="{B6C8358F-55E1-4998-B329-C796DFFDD8EC}" srcOrd="0" destOrd="0" presId="urn:microsoft.com/office/officeart/2005/8/layout/vList5"/>
    <dgm:cxn modelId="{16BB54E4-08DA-42C7-A85F-5FA1C3A5630D}" type="presOf" srcId="{871F0918-68DD-4DCF-9824-76EF8273450D}" destId="{9322B07C-78AC-440B-84D6-B540CCA2BC12}" srcOrd="0" destOrd="0" presId="urn:microsoft.com/office/officeart/2005/8/layout/vList5"/>
    <dgm:cxn modelId="{517C9BE6-2CD2-46A9-8A17-690AD43D54EE}" type="presOf" srcId="{AB451BEF-A9CD-4F18-822B-AA2B20B1D80D}" destId="{9AED3CE6-88EB-49B6-B4C3-BBF611A75306}" srcOrd="0" destOrd="0" presId="urn:microsoft.com/office/officeart/2005/8/layout/vList5"/>
    <dgm:cxn modelId="{950EC9EC-A010-4A22-95E0-D489C9408257}" type="presOf" srcId="{AFA8B44B-6FD3-4F4F-BFC2-806691B60DED}" destId="{EA513D7F-225B-4BEB-9C79-F6B9F7F0E550}" srcOrd="0" destOrd="0" presId="urn:microsoft.com/office/officeart/2005/8/layout/vList5"/>
    <dgm:cxn modelId="{1C59F7F5-A23E-46D8-8ABD-31E35E7B3AD3}" type="presOf" srcId="{C0750F50-4678-4706-9F9B-6CD8147FC6CD}" destId="{5540F32E-C6AC-4081-8C5C-F9517E4D830C}" srcOrd="0" destOrd="0" presId="urn:microsoft.com/office/officeart/2005/8/layout/vList5"/>
    <dgm:cxn modelId="{59C1561B-7199-44D2-BD35-306B7D4109B0}" type="presParOf" srcId="{EA513D7F-225B-4BEB-9C79-F6B9F7F0E550}" destId="{261A8E8D-C6DA-4231-B350-79BF811A38F7}" srcOrd="0" destOrd="0" presId="urn:microsoft.com/office/officeart/2005/8/layout/vList5"/>
    <dgm:cxn modelId="{A3D79927-A15F-48B4-9DFA-E5D398BEF66B}" type="presParOf" srcId="{261A8E8D-C6DA-4231-B350-79BF811A38F7}" destId="{9322B07C-78AC-440B-84D6-B540CCA2BC12}" srcOrd="0" destOrd="0" presId="urn:microsoft.com/office/officeart/2005/8/layout/vList5"/>
    <dgm:cxn modelId="{D6169933-9AA1-49FA-A5E2-BDB54AE68780}" type="presParOf" srcId="{261A8E8D-C6DA-4231-B350-79BF811A38F7}" destId="{5540F32E-C6AC-4081-8C5C-F9517E4D830C}" srcOrd="1" destOrd="0" presId="urn:microsoft.com/office/officeart/2005/8/layout/vList5"/>
    <dgm:cxn modelId="{33DEE9B4-8312-475C-916D-EF20BEB435F3}" type="presParOf" srcId="{EA513D7F-225B-4BEB-9C79-F6B9F7F0E550}" destId="{3DAD1DEF-F3EE-4AF4-AAA4-61CFB8076BA4}" srcOrd="1" destOrd="0" presId="urn:microsoft.com/office/officeart/2005/8/layout/vList5"/>
    <dgm:cxn modelId="{26B180E7-AA04-4870-84CB-DB532730DCC4}" type="presParOf" srcId="{EA513D7F-225B-4BEB-9C79-F6B9F7F0E550}" destId="{CD5FCC54-C0D4-47BB-BEA9-83D8B9772BD5}" srcOrd="2" destOrd="0" presId="urn:microsoft.com/office/officeart/2005/8/layout/vList5"/>
    <dgm:cxn modelId="{338BB7E2-746B-4DCC-B7D6-E4604DA9A15C}" type="presParOf" srcId="{CD5FCC54-C0D4-47BB-BEA9-83D8B9772BD5}" destId="{F514DE85-E20F-4B58-B371-23BD4EE560F3}" srcOrd="0" destOrd="0" presId="urn:microsoft.com/office/officeart/2005/8/layout/vList5"/>
    <dgm:cxn modelId="{F3CEC3C8-7DB5-405E-82A1-69ADEDC19A40}" type="presParOf" srcId="{CD5FCC54-C0D4-47BB-BEA9-83D8B9772BD5}" destId="{625B8A07-7B92-462F-BE7C-898E7287AAFE}" srcOrd="1" destOrd="0" presId="urn:microsoft.com/office/officeart/2005/8/layout/vList5"/>
    <dgm:cxn modelId="{86438A9C-4C7D-445D-A290-4F09E9381126}" type="presParOf" srcId="{EA513D7F-225B-4BEB-9C79-F6B9F7F0E550}" destId="{A236D05B-C6D2-418D-8B21-F4E503DBFFD0}" srcOrd="3" destOrd="0" presId="urn:microsoft.com/office/officeart/2005/8/layout/vList5"/>
    <dgm:cxn modelId="{362AA8D6-05F5-43B5-B6E2-6372307CF3B7}" type="presParOf" srcId="{EA513D7F-225B-4BEB-9C79-F6B9F7F0E550}" destId="{B8758DAD-5F63-48A8-86F0-CFFE65A232DC}" srcOrd="4" destOrd="0" presId="urn:microsoft.com/office/officeart/2005/8/layout/vList5"/>
    <dgm:cxn modelId="{CB260595-8081-4BAA-A483-7C1AAAA4125D}" type="presParOf" srcId="{B8758DAD-5F63-48A8-86F0-CFFE65A232DC}" destId="{9AED3CE6-88EB-49B6-B4C3-BBF611A75306}" srcOrd="0" destOrd="0" presId="urn:microsoft.com/office/officeart/2005/8/layout/vList5"/>
    <dgm:cxn modelId="{7BCBC556-98AD-43B3-8473-EF28CDABC00D}" type="presParOf" srcId="{B8758DAD-5F63-48A8-86F0-CFFE65A232DC}" destId="{371A584B-1CE8-46DA-99BE-4DFD6BB7A478}" srcOrd="1" destOrd="0" presId="urn:microsoft.com/office/officeart/2005/8/layout/vList5"/>
    <dgm:cxn modelId="{C1ACA327-2A24-4C4F-A8FE-081E01DA3D50}" type="presParOf" srcId="{EA513D7F-225B-4BEB-9C79-F6B9F7F0E550}" destId="{A44EBD7D-9F3B-4C1C-B628-2DAA6C0F115B}" srcOrd="5" destOrd="0" presId="urn:microsoft.com/office/officeart/2005/8/layout/vList5"/>
    <dgm:cxn modelId="{47E457F7-1A20-4A13-A6B2-5738AA5226DD}" type="presParOf" srcId="{EA513D7F-225B-4BEB-9C79-F6B9F7F0E550}" destId="{60D0DAAF-43A7-4543-838A-170FA0C6825C}" srcOrd="6" destOrd="0" presId="urn:microsoft.com/office/officeart/2005/8/layout/vList5"/>
    <dgm:cxn modelId="{ADA1049A-5C49-4EA8-BDAD-405912877D28}" type="presParOf" srcId="{60D0DAAF-43A7-4543-838A-170FA0C6825C}" destId="{0FE2BE14-3D33-4A69-A8E2-283BB59B85AE}" srcOrd="0" destOrd="0" presId="urn:microsoft.com/office/officeart/2005/8/layout/vList5"/>
    <dgm:cxn modelId="{35EBBD6E-9281-4696-9F81-F81CCC4A91DE}" type="presParOf" srcId="{60D0DAAF-43A7-4543-838A-170FA0C6825C}" destId="{B6C8358F-55E1-4998-B329-C796DFFDD8EC}" srcOrd="1" destOrd="0" presId="urn:microsoft.com/office/officeart/2005/8/layout/vList5"/>
    <dgm:cxn modelId="{455C8B30-1220-4DBC-BE23-161CD9A25046}" type="presParOf" srcId="{EA513D7F-225B-4BEB-9C79-F6B9F7F0E550}" destId="{3C79CFA1-C0B7-40AC-90EE-05AB1D83B67E}" srcOrd="7" destOrd="0" presId="urn:microsoft.com/office/officeart/2005/8/layout/vList5"/>
    <dgm:cxn modelId="{F049F98C-DD73-4D5E-B992-8DE6E74D9DBB}" type="presParOf" srcId="{EA513D7F-225B-4BEB-9C79-F6B9F7F0E550}" destId="{E579FD27-22C5-43CB-B0CA-91BA7BA39096}" srcOrd="8" destOrd="0" presId="urn:microsoft.com/office/officeart/2005/8/layout/vList5"/>
    <dgm:cxn modelId="{21E3024D-51D1-4887-893E-3DE08FC9C7D8}" type="presParOf" srcId="{E579FD27-22C5-43CB-B0CA-91BA7BA39096}" destId="{4CA5DEE9-8273-45AF-9FA6-8F5AE662C97B}" srcOrd="0" destOrd="0" presId="urn:microsoft.com/office/officeart/2005/8/layout/vList5"/>
    <dgm:cxn modelId="{6563215E-2EA2-44B8-A0FC-D71A1664F877}" type="presParOf" srcId="{E579FD27-22C5-43CB-B0CA-91BA7BA39096}" destId="{20D46C37-BB97-40C9-A94B-873CD373A104}"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33A861C-179B-4741-9FAE-CE5E354BB72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7976D5A-ED3A-421D-BEB5-7A53D40AB88D}">
      <dgm:prSet/>
      <dgm:spPr/>
      <dgm:t>
        <a:bodyPr/>
        <a:lstStyle/>
        <a:p>
          <a:r>
            <a:rPr lang="en-US"/>
            <a:t>- Systematic approach</a:t>
          </a:r>
        </a:p>
      </dgm:t>
    </dgm:pt>
    <dgm:pt modelId="{5C2D4A5E-41F5-4AA5-B183-1A99723B7641}" type="parTrans" cxnId="{AB3ECB9D-2F5E-44D8-BEFE-BB9588C2AEDF}">
      <dgm:prSet/>
      <dgm:spPr/>
      <dgm:t>
        <a:bodyPr/>
        <a:lstStyle/>
        <a:p>
          <a:endParaRPr lang="en-US"/>
        </a:p>
      </dgm:t>
    </dgm:pt>
    <dgm:pt modelId="{DAE4FE33-E493-4230-8A5A-03421B213E33}" type="sibTrans" cxnId="{AB3ECB9D-2F5E-44D8-BEFE-BB9588C2AEDF}">
      <dgm:prSet/>
      <dgm:spPr/>
      <dgm:t>
        <a:bodyPr/>
        <a:lstStyle/>
        <a:p>
          <a:endParaRPr lang="en-US"/>
        </a:p>
      </dgm:t>
    </dgm:pt>
    <dgm:pt modelId="{BF1EC7E4-A32A-4FC4-9D8C-C3BC03F544AF}">
      <dgm:prSet/>
      <dgm:spPr/>
      <dgm:t>
        <a:bodyPr/>
        <a:lstStyle/>
        <a:p>
          <a:r>
            <a:rPr lang="en-US"/>
            <a:t>Tracked</a:t>
          </a:r>
          <a:r>
            <a:rPr lang="en-US" dirty="0"/>
            <a:t>, long range plan</a:t>
          </a:r>
        </a:p>
      </dgm:t>
    </dgm:pt>
    <dgm:pt modelId="{7C9B4E2F-9603-4770-B200-A0C5DAFB03D7}" type="parTrans" cxnId="{C8DECCFB-706D-452E-89A2-FCCD7DA29C1A}">
      <dgm:prSet/>
      <dgm:spPr/>
      <dgm:t>
        <a:bodyPr/>
        <a:lstStyle/>
        <a:p>
          <a:endParaRPr lang="en-US"/>
        </a:p>
      </dgm:t>
    </dgm:pt>
    <dgm:pt modelId="{B119C04B-C121-4350-A1C4-25EFBB2F8CAE}" type="sibTrans" cxnId="{C8DECCFB-706D-452E-89A2-FCCD7DA29C1A}">
      <dgm:prSet/>
      <dgm:spPr/>
      <dgm:t>
        <a:bodyPr/>
        <a:lstStyle/>
        <a:p>
          <a:endParaRPr lang="en-US"/>
        </a:p>
      </dgm:t>
    </dgm:pt>
    <dgm:pt modelId="{0B708DCD-4BB1-4941-AEB8-E13E2CCC17F9}">
      <dgm:prSet/>
      <dgm:spPr/>
      <dgm:t>
        <a:bodyPr/>
        <a:lstStyle/>
        <a:p>
          <a:r>
            <a:rPr lang="en-US"/>
            <a:t>- Measurable progress</a:t>
          </a:r>
        </a:p>
      </dgm:t>
    </dgm:pt>
    <dgm:pt modelId="{F49886F6-E018-4429-ACA7-DFDB4D9DC4E2}" type="parTrans" cxnId="{6236BAD7-3110-47DE-B2CC-4183905483C5}">
      <dgm:prSet/>
      <dgm:spPr/>
      <dgm:t>
        <a:bodyPr/>
        <a:lstStyle/>
        <a:p>
          <a:endParaRPr lang="en-US"/>
        </a:p>
      </dgm:t>
    </dgm:pt>
    <dgm:pt modelId="{325B3403-E9AA-4EE6-BE25-06F921161D9D}" type="sibTrans" cxnId="{6236BAD7-3110-47DE-B2CC-4183905483C5}">
      <dgm:prSet/>
      <dgm:spPr/>
      <dgm:t>
        <a:bodyPr/>
        <a:lstStyle/>
        <a:p>
          <a:endParaRPr lang="en-US"/>
        </a:p>
      </dgm:t>
    </dgm:pt>
    <dgm:pt modelId="{D34CE6A2-4C46-495A-9842-FA2C70CA720C}">
      <dgm:prSet/>
      <dgm:spPr/>
      <dgm:t>
        <a:bodyPr/>
        <a:lstStyle/>
        <a:p>
          <a:r>
            <a:rPr lang="en-US"/>
            <a:t>Improvements in all categories</a:t>
          </a:r>
        </a:p>
      </dgm:t>
    </dgm:pt>
    <dgm:pt modelId="{7A6ADA15-332C-4F3F-B7CE-121858792A2C}" type="parTrans" cxnId="{B7A17E76-25C1-4BFC-8E8A-07DC5C97F9E5}">
      <dgm:prSet/>
      <dgm:spPr/>
      <dgm:t>
        <a:bodyPr/>
        <a:lstStyle/>
        <a:p>
          <a:endParaRPr lang="en-US"/>
        </a:p>
      </dgm:t>
    </dgm:pt>
    <dgm:pt modelId="{B2558F83-6A49-4FB1-B09F-630DEEF8F545}" type="sibTrans" cxnId="{B7A17E76-25C1-4BFC-8E8A-07DC5C97F9E5}">
      <dgm:prSet/>
      <dgm:spPr/>
      <dgm:t>
        <a:bodyPr/>
        <a:lstStyle/>
        <a:p>
          <a:endParaRPr lang="en-US"/>
        </a:p>
      </dgm:t>
    </dgm:pt>
    <dgm:pt modelId="{93192B0A-71A4-40D2-AD5E-D43893FC31B0}">
      <dgm:prSet/>
      <dgm:spPr/>
      <dgm:t>
        <a:bodyPr/>
        <a:lstStyle/>
        <a:p>
          <a:r>
            <a:rPr lang="en-US"/>
            <a:t>- Safety priority</a:t>
          </a:r>
        </a:p>
      </dgm:t>
    </dgm:pt>
    <dgm:pt modelId="{28AC84E3-1490-4CA8-B9D7-CC973B0D0C75}" type="parTrans" cxnId="{AB546244-3932-4293-96F5-0011A801E44B}">
      <dgm:prSet/>
      <dgm:spPr/>
      <dgm:t>
        <a:bodyPr/>
        <a:lstStyle/>
        <a:p>
          <a:endParaRPr lang="en-US"/>
        </a:p>
      </dgm:t>
    </dgm:pt>
    <dgm:pt modelId="{AE0A852F-E8F1-420F-B965-FAD587E61E78}" type="sibTrans" cxnId="{AB546244-3932-4293-96F5-0011A801E44B}">
      <dgm:prSet/>
      <dgm:spPr/>
      <dgm:t>
        <a:bodyPr/>
        <a:lstStyle/>
        <a:p>
          <a:endParaRPr lang="en-US"/>
        </a:p>
      </dgm:t>
    </dgm:pt>
    <dgm:pt modelId="{8E6391E7-07B7-44BB-A4FA-E8407F141CD8}">
      <dgm:prSet/>
      <dgm:spPr/>
      <dgm:t>
        <a:bodyPr/>
        <a:lstStyle/>
        <a:p>
          <a:r>
            <a:rPr lang="en-US" dirty="0"/>
            <a:t>Better volunteer engagement, training, equipment, standards, and procedures</a:t>
          </a:r>
        </a:p>
      </dgm:t>
    </dgm:pt>
    <dgm:pt modelId="{7630386A-365F-4783-B4BA-7FB2EBC3B580}" type="parTrans" cxnId="{756FC187-E3C8-43BC-94E9-B99338F39176}">
      <dgm:prSet/>
      <dgm:spPr/>
      <dgm:t>
        <a:bodyPr/>
        <a:lstStyle/>
        <a:p>
          <a:endParaRPr lang="en-US"/>
        </a:p>
      </dgm:t>
    </dgm:pt>
    <dgm:pt modelId="{BE8AA39F-6CEE-449B-AF2B-EF334603EAE8}" type="sibTrans" cxnId="{756FC187-E3C8-43BC-94E9-B99338F39176}">
      <dgm:prSet/>
      <dgm:spPr/>
      <dgm:t>
        <a:bodyPr/>
        <a:lstStyle/>
        <a:p>
          <a:endParaRPr lang="en-US"/>
        </a:p>
      </dgm:t>
    </dgm:pt>
    <dgm:pt modelId="{2D323DB8-01D4-4F86-B217-260ECBBCA457}">
      <dgm:prSet/>
      <dgm:spPr/>
      <dgm:t>
        <a:bodyPr/>
        <a:lstStyle/>
        <a:p>
          <a:r>
            <a:rPr lang="en-US"/>
            <a:t>- Forward movement</a:t>
          </a:r>
        </a:p>
      </dgm:t>
    </dgm:pt>
    <dgm:pt modelId="{46F45BAD-5EB4-4DB8-A837-A966ACDCF522}" type="parTrans" cxnId="{1CABBAEB-8248-4F6B-9D1B-36F1496292CF}">
      <dgm:prSet/>
      <dgm:spPr/>
      <dgm:t>
        <a:bodyPr/>
        <a:lstStyle/>
        <a:p>
          <a:endParaRPr lang="en-US"/>
        </a:p>
      </dgm:t>
    </dgm:pt>
    <dgm:pt modelId="{44B05B6F-6085-4529-8075-0B20BC1C7265}" type="sibTrans" cxnId="{1CABBAEB-8248-4F6B-9D1B-36F1496292CF}">
      <dgm:prSet/>
      <dgm:spPr/>
      <dgm:t>
        <a:bodyPr/>
        <a:lstStyle/>
        <a:p>
          <a:endParaRPr lang="en-US"/>
        </a:p>
      </dgm:t>
    </dgm:pt>
    <dgm:pt modelId="{DB79A0B1-AF0A-4313-803B-677D85FEDCE5}">
      <dgm:prSet/>
      <dgm:spPr/>
      <dgm:t>
        <a:bodyPr/>
        <a:lstStyle/>
        <a:p>
          <a:r>
            <a:rPr lang="en-US"/>
            <a:t>Future planning, cooperation, relationship building</a:t>
          </a:r>
        </a:p>
      </dgm:t>
    </dgm:pt>
    <dgm:pt modelId="{B4778A95-576A-45BE-B69C-378D643792E1}" type="parTrans" cxnId="{13AAD72B-0587-474B-B65E-D34D2E0B8AB7}">
      <dgm:prSet/>
      <dgm:spPr/>
      <dgm:t>
        <a:bodyPr/>
        <a:lstStyle/>
        <a:p>
          <a:endParaRPr lang="en-US"/>
        </a:p>
      </dgm:t>
    </dgm:pt>
    <dgm:pt modelId="{717AA525-ACCA-44CB-A99C-C75FB4ACF8B2}" type="sibTrans" cxnId="{13AAD72B-0587-474B-B65E-D34D2E0B8AB7}">
      <dgm:prSet/>
      <dgm:spPr/>
      <dgm:t>
        <a:bodyPr/>
        <a:lstStyle/>
        <a:p>
          <a:endParaRPr lang="en-US"/>
        </a:p>
      </dgm:t>
    </dgm:pt>
    <dgm:pt modelId="{7E12347A-E08E-4A38-9195-E3320B482778}">
      <dgm:prSet/>
      <dgm:spPr/>
      <dgm:t>
        <a:bodyPr/>
        <a:lstStyle/>
        <a:p>
          <a:r>
            <a:rPr lang="en-US"/>
            <a:t>County wide approach to emergency services</a:t>
          </a:r>
        </a:p>
      </dgm:t>
    </dgm:pt>
    <dgm:pt modelId="{547DB7F9-A192-4718-BE62-8AEC151ACDF3}" type="parTrans" cxnId="{B60B8E57-8CEF-4D5D-862D-CFD2BBBEB086}">
      <dgm:prSet/>
      <dgm:spPr/>
      <dgm:t>
        <a:bodyPr/>
        <a:lstStyle/>
        <a:p>
          <a:endParaRPr lang="en-US"/>
        </a:p>
      </dgm:t>
    </dgm:pt>
    <dgm:pt modelId="{EDF7798E-C2F9-4FDC-9B7A-D9979B33831B}" type="sibTrans" cxnId="{B60B8E57-8CEF-4D5D-862D-CFD2BBBEB086}">
      <dgm:prSet/>
      <dgm:spPr/>
      <dgm:t>
        <a:bodyPr/>
        <a:lstStyle/>
        <a:p>
          <a:endParaRPr lang="en-US"/>
        </a:p>
      </dgm:t>
    </dgm:pt>
    <dgm:pt modelId="{6D73057F-A53D-4108-BAFF-F77C067134D6}" type="pres">
      <dgm:prSet presAssocID="{933A861C-179B-4741-9FAE-CE5E354BB726}" presName="linear" presStyleCnt="0">
        <dgm:presLayoutVars>
          <dgm:animLvl val="lvl"/>
          <dgm:resizeHandles val="exact"/>
        </dgm:presLayoutVars>
      </dgm:prSet>
      <dgm:spPr/>
    </dgm:pt>
    <dgm:pt modelId="{E02B08CF-2E6C-4638-AF78-2A01F82285C6}" type="pres">
      <dgm:prSet presAssocID="{A7976D5A-ED3A-421D-BEB5-7A53D40AB88D}" presName="parentText" presStyleLbl="node1" presStyleIdx="0" presStyleCnt="4">
        <dgm:presLayoutVars>
          <dgm:chMax val="0"/>
          <dgm:bulletEnabled val="1"/>
        </dgm:presLayoutVars>
      </dgm:prSet>
      <dgm:spPr/>
    </dgm:pt>
    <dgm:pt modelId="{D61704EE-11AF-409A-A1CC-71AD9D37B5AE}" type="pres">
      <dgm:prSet presAssocID="{A7976D5A-ED3A-421D-BEB5-7A53D40AB88D}" presName="childText" presStyleLbl="revTx" presStyleIdx="0" presStyleCnt="4">
        <dgm:presLayoutVars>
          <dgm:bulletEnabled val="1"/>
        </dgm:presLayoutVars>
      </dgm:prSet>
      <dgm:spPr/>
    </dgm:pt>
    <dgm:pt modelId="{6C538B7D-3E58-46EA-A896-04237EF2957F}" type="pres">
      <dgm:prSet presAssocID="{0B708DCD-4BB1-4941-AEB8-E13E2CCC17F9}" presName="parentText" presStyleLbl="node1" presStyleIdx="1" presStyleCnt="4">
        <dgm:presLayoutVars>
          <dgm:chMax val="0"/>
          <dgm:bulletEnabled val="1"/>
        </dgm:presLayoutVars>
      </dgm:prSet>
      <dgm:spPr/>
    </dgm:pt>
    <dgm:pt modelId="{05E24568-2158-44EA-8E3A-37475D021AD9}" type="pres">
      <dgm:prSet presAssocID="{0B708DCD-4BB1-4941-AEB8-E13E2CCC17F9}" presName="childText" presStyleLbl="revTx" presStyleIdx="1" presStyleCnt="4">
        <dgm:presLayoutVars>
          <dgm:bulletEnabled val="1"/>
        </dgm:presLayoutVars>
      </dgm:prSet>
      <dgm:spPr/>
    </dgm:pt>
    <dgm:pt modelId="{5C16728E-15BF-4010-AC92-39EED758FF09}" type="pres">
      <dgm:prSet presAssocID="{93192B0A-71A4-40D2-AD5E-D43893FC31B0}" presName="parentText" presStyleLbl="node1" presStyleIdx="2" presStyleCnt="4">
        <dgm:presLayoutVars>
          <dgm:chMax val="0"/>
          <dgm:bulletEnabled val="1"/>
        </dgm:presLayoutVars>
      </dgm:prSet>
      <dgm:spPr/>
    </dgm:pt>
    <dgm:pt modelId="{EF00A276-E655-478D-8955-D5E5F6AA8100}" type="pres">
      <dgm:prSet presAssocID="{93192B0A-71A4-40D2-AD5E-D43893FC31B0}" presName="childText" presStyleLbl="revTx" presStyleIdx="2" presStyleCnt="4">
        <dgm:presLayoutVars>
          <dgm:bulletEnabled val="1"/>
        </dgm:presLayoutVars>
      </dgm:prSet>
      <dgm:spPr/>
    </dgm:pt>
    <dgm:pt modelId="{857CB01B-4FA3-4521-82E2-6C1319D5D246}" type="pres">
      <dgm:prSet presAssocID="{2D323DB8-01D4-4F86-B217-260ECBBCA457}" presName="parentText" presStyleLbl="node1" presStyleIdx="3" presStyleCnt="4">
        <dgm:presLayoutVars>
          <dgm:chMax val="0"/>
          <dgm:bulletEnabled val="1"/>
        </dgm:presLayoutVars>
      </dgm:prSet>
      <dgm:spPr/>
    </dgm:pt>
    <dgm:pt modelId="{BB09D4DA-3CD7-4285-8805-B67FC650EEF4}" type="pres">
      <dgm:prSet presAssocID="{2D323DB8-01D4-4F86-B217-260ECBBCA457}" presName="childText" presStyleLbl="revTx" presStyleIdx="3" presStyleCnt="4">
        <dgm:presLayoutVars>
          <dgm:bulletEnabled val="1"/>
        </dgm:presLayoutVars>
      </dgm:prSet>
      <dgm:spPr/>
    </dgm:pt>
  </dgm:ptLst>
  <dgm:cxnLst>
    <dgm:cxn modelId="{1BEB3B0E-DA45-4B8D-8518-B2F32DF3EA1B}" type="presOf" srcId="{D34CE6A2-4C46-495A-9842-FA2C70CA720C}" destId="{05E24568-2158-44EA-8E3A-37475D021AD9}" srcOrd="0" destOrd="0" presId="urn:microsoft.com/office/officeart/2005/8/layout/vList2"/>
    <dgm:cxn modelId="{13AAD72B-0587-474B-B65E-D34D2E0B8AB7}" srcId="{2D323DB8-01D4-4F86-B217-260ECBBCA457}" destId="{DB79A0B1-AF0A-4313-803B-677D85FEDCE5}" srcOrd="0" destOrd="0" parTransId="{B4778A95-576A-45BE-B69C-378D643792E1}" sibTransId="{717AA525-ACCA-44CB-A99C-C75FB4ACF8B2}"/>
    <dgm:cxn modelId="{AB546244-3932-4293-96F5-0011A801E44B}" srcId="{933A861C-179B-4741-9FAE-CE5E354BB726}" destId="{93192B0A-71A4-40D2-AD5E-D43893FC31B0}" srcOrd="2" destOrd="0" parTransId="{28AC84E3-1490-4CA8-B9D7-CC973B0D0C75}" sibTransId="{AE0A852F-E8F1-420F-B965-FAD587E61E78}"/>
    <dgm:cxn modelId="{27DE9B64-24E6-4223-8E09-CD511B18EE5C}" type="presOf" srcId="{BF1EC7E4-A32A-4FC4-9D8C-C3BC03F544AF}" destId="{D61704EE-11AF-409A-A1CC-71AD9D37B5AE}" srcOrd="0" destOrd="0" presId="urn:microsoft.com/office/officeart/2005/8/layout/vList2"/>
    <dgm:cxn modelId="{7BAB4B68-665D-4497-9DDF-11C86DA6F94D}" type="presOf" srcId="{93192B0A-71A4-40D2-AD5E-D43893FC31B0}" destId="{5C16728E-15BF-4010-AC92-39EED758FF09}" srcOrd="0" destOrd="0" presId="urn:microsoft.com/office/officeart/2005/8/layout/vList2"/>
    <dgm:cxn modelId="{0A273854-627A-48B0-88D0-9DA8447527FE}" type="presOf" srcId="{7E12347A-E08E-4A38-9195-E3320B482778}" destId="{BB09D4DA-3CD7-4285-8805-B67FC650EEF4}" srcOrd="0" destOrd="1" presId="urn:microsoft.com/office/officeart/2005/8/layout/vList2"/>
    <dgm:cxn modelId="{B7A17E76-25C1-4BFC-8E8A-07DC5C97F9E5}" srcId="{0B708DCD-4BB1-4941-AEB8-E13E2CCC17F9}" destId="{D34CE6A2-4C46-495A-9842-FA2C70CA720C}" srcOrd="0" destOrd="0" parTransId="{7A6ADA15-332C-4F3F-B7CE-121858792A2C}" sibTransId="{B2558F83-6A49-4FB1-B09F-630DEEF8F545}"/>
    <dgm:cxn modelId="{B60B8E57-8CEF-4D5D-862D-CFD2BBBEB086}" srcId="{2D323DB8-01D4-4F86-B217-260ECBBCA457}" destId="{7E12347A-E08E-4A38-9195-E3320B482778}" srcOrd="1" destOrd="0" parTransId="{547DB7F9-A192-4718-BE62-8AEC151ACDF3}" sibTransId="{EDF7798E-C2F9-4FDC-9B7A-D9979B33831B}"/>
    <dgm:cxn modelId="{756FC187-E3C8-43BC-94E9-B99338F39176}" srcId="{93192B0A-71A4-40D2-AD5E-D43893FC31B0}" destId="{8E6391E7-07B7-44BB-A4FA-E8407F141CD8}" srcOrd="0" destOrd="0" parTransId="{7630386A-365F-4783-B4BA-7FB2EBC3B580}" sibTransId="{BE8AA39F-6CEE-449B-AF2B-EF334603EAE8}"/>
    <dgm:cxn modelId="{AB3ECB9D-2F5E-44D8-BEFE-BB9588C2AEDF}" srcId="{933A861C-179B-4741-9FAE-CE5E354BB726}" destId="{A7976D5A-ED3A-421D-BEB5-7A53D40AB88D}" srcOrd="0" destOrd="0" parTransId="{5C2D4A5E-41F5-4AA5-B183-1A99723B7641}" sibTransId="{DAE4FE33-E493-4230-8A5A-03421B213E33}"/>
    <dgm:cxn modelId="{640312AD-A53A-4F6E-B866-7238DFB6F36E}" type="presOf" srcId="{933A861C-179B-4741-9FAE-CE5E354BB726}" destId="{6D73057F-A53D-4108-BAFF-F77C067134D6}" srcOrd="0" destOrd="0" presId="urn:microsoft.com/office/officeart/2005/8/layout/vList2"/>
    <dgm:cxn modelId="{83EA18AD-AE77-4F1E-BF06-937B3AB1DF63}" type="presOf" srcId="{8E6391E7-07B7-44BB-A4FA-E8407F141CD8}" destId="{EF00A276-E655-478D-8955-D5E5F6AA8100}" srcOrd="0" destOrd="0" presId="urn:microsoft.com/office/officeart/2005/8/layout/vList2"/>
    <dgm:cxn modelId="{D21B1FB0-57B0-4734-93F0-F9F8C32B9B1F}" type="presOf" srcId="{0B708DCD-4BB1-4941-AEB8-E13E2CCC17F9}" destId="{6C538B7D-3E58-46EA-A896-04237EF2957F}" srcOrd="0" destOrd="0" presId="urn:microsoft.com/office/officeart/2005/8/layout/vList2"/>
    <dgm:cxn modelId="{02263CBF-70B8-44FF-806E-D0BA96E23576}" type="presOf" srcId="{DB79A0B1-AF0A-4313-803B-677D85FEDCE5}" destId="{BB09D4DA-3CD7-4285-8805-B67FC650EEF4}" srcOrd="0" destOrd="0" presId="urn:microsoft.com/office/officeart/2005/8/layout/vList2"/>
    <dgm:cxn modelId="{00DDEFD1-1BD3-4B0C-A207-C87E555F1483}" type="presOf" srcId="{A7976D5A-ED3A-421D-BEB5-7A53D40AB88D}" destId="{E02B08CF-2E6C-4638-AF78-2A01F82285C6}" srcOrd="0" destOrd="0" presId="urn:microsoft.com/office/officeart/2005/8/layout/vList2"/>
    <dgm:cxn modelId="{6236BAD7-3110-47DE-B2CC-4183905483C5}" srcId="{933A861C-179B-4741-9FAE-CE5E354BB726}" destId="{0B708DCD-4BB1-4941-AEB8-E13E2CCC17F9}" srcOrd="1" destOrd="0" parTransId="{F49886F6-E018-4429-ACA7-DFDB4D9DC4E2}" sibTransId="{325B3403-E9AA-4EE6-BE25-06F921161D9D}"/>
    <dgm:cxn modelId="{1CABBAEB-8248-4F6B-9D1B-36F1496292CF}" srcId="{933A861C-179B-4741-9FAE-CE5E354BB726}" destId="{2D323DB8-01D4-4F86-B217-260ECBBCA457}" srcOrd="3" destOrd="0" parTransId="{46F45BAD-5EB4-4DB8-A837-A966ACDCF522}" sibTransId="{44B05B6F-6085-4529-8075-0B20BC1C7265}"/>
    <dgm:cxn modelId="{7CBC56F3-6DD9-48A7-BF02-B150D592D11E}" type="presOf" srcId="{2D323DB8-01D4-4F86-B217-260ECBBCA457}" destId="{857CB01B-4FA3-4521-82E2-6C1319D5D246}" srcOrd="0" destOrd="0" presId="urn:microsoft.com/office/officeart/2005/8/layout/vList2"/>
    <dgm:cxn modelId="{C8DECCFB-706D-452E-89A2-FCCD7DA29C1A}" srcId="{A7976D5A-ED3A-421D-BEB5-7A53D40AB88D}" destId="{BF1EC7E4-A32A-4FC4-9D8C-C3BC03F544AF}" srcOrd="0" destOrd="0" parTransId="{7C9B4E2F-9603-4770-B200-A0C5DAFB03D7}" sibTransId="{B119C04B-C121-4350-A1C4-25EFBB2F8CAE}"/>
    <dgm:cxn modelId="{CC092BCF-0B45-4546-BCC3-29389EDE070A}" type="presParOf" srcId="{6D73057F-A53D-4108-BAFF-F77C067134D6}" destId="{E02B08CF-2E6C-4638-AF78-2A01F82285C6}" srcOrd="0" destOrd="0" presId="urn:microsoft.com/office/officeart/2005/8/layout/vList2"/>
    <dgm:cxn modelId="{59A8FEB1-9525-4887-A2A0-DAF522E8AA92}" type="presParOf" srcId="{6D73057F-A53D-4108-BAFF-F77C067134D6}" destId="{D61704EE-11AF-409A-A1CC-71AD9D37B5AE}" srcOrd="1" destOrd="0" presId="urn:microsoft.com/office/officeart/2005/8/layout/vList2"/>
    <dgm:cxn modelId="{7481AB59-B25B-4DEC-9E9D-F69FBE6B7FE3}" type="presParOf" srcId="{6D73057F-A53D-4108-BAFF-F77C067134D6}" destId="{6C538B7D-3E58-46EA-A896-04237EF2957F}" srcOrd="2" destOrd="0" presId="urn:microsoft.com/office/officeart/2005/8/layout/vList2"/>
    <dgm:cxn modelId="{BB83AECD-6326-4EB3-B982-D510356A6176}" type="presParOf" srcId="{6D73057F-A53D-4108-BAFF-F77C067134D6}" destId="{05E24568-2158-44EA-8E3A-37475D021AD9}" srcOrd="3" destOrd="0" presId="urn:microsoft.com/office/officeart/2005/8/layout/vList2"/>
    <dgm:cxn modelId="{FC026B30-CB0B-4B08-81E6-3C371B9CE20E}" type="presParOf" srcId="{6D73057F-A53D-4108-BAFF-F77C067134D6}" destId="{5C16728E-15BF-4010-AC92-39EED758FF09}" srcOrd="4" destOrd="0" presId="urn:microsoft.com/office/officeart/2005/8/layout/vList2"/>
    <dgm:cxn modelId="{F441CC4F-FFB8-4788-80D7-58278A5C4ED9}" type="presParOf" srcId="{6D73057F-A53D-4108-BAFF-F77C067134D6}" destId="{EF00A276-E655-478D-8955-D5E5F6AA8100}" srcOrd="5" destOrd="0" presId="urn:microsoft.com/office/officeart/2005/8/layout/vList2"/>
    <dgm:cxn modelId="{2207232A-DE7B-4F6C-8AA1-8AA07255350F}" type="presParOf" srcId="{6D73057F-A53D-4108-BAFF-F77C067134D6}" destId="{857CB01B-4FA3-4521-82E2-6C1319D5D246}" srcOrd="6" destOrd="0" presId="urn:microsoft.com/office/officeart/2005/8/layout/vList2"/>
    <dgm:cxn modelId="{8662F392-A270-464F-8FD1-D4018DEFCB4E}" type="presParOf" srcId="{6D73057F-A53D-4108-BAFF-F77C067134D6}" destId="{BB09D4DA-3CD7-4285-8805-B67FC650EEF4}"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96F63-17B0-4928-8D5D-20658C7954DC}">
      <dsp:nvSpPr>
        <dsp:cNvPr id="0" name=""/>
        <dsp:cNvSpPr/>
      </dsp:nvSpPr>
      <dsp:spPr>
        <a:xfrm rot="5400000">
          <a:off x="-165271" y="167765"/>
          <a:ext cx="1101806" cy="771264"/>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Overview</a:t>
          </a:r>
        </a:p>
      </dsp:txBody>
      <dsp:txXfrm rot="-5400000">
        <a:off x="0" y="388126"/>
        <a:ext cx="771264" cy="330542"/>
      </dsp:txXfrm>
    </dsp:sp>
    <dsp:sp modelId="{C5CF8C20-EF66-44AB-9445-B7F7228E3639}">
      <dsp:nvSpPr>
        <dsp:cNvPr id="0" name=""/>
        <dsp:cNvSpPr/>
      </dsp:nvSpPr>
      <dsp:spPr>
        <a:xfrm rot="5400000">
          <a:off x="3970895" y="-3197135"/>
          <a:ext cx="716174" cy="7115435"/>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a:t>- Overview of fire protection</a:t>
          </a:r>
        </a:p>
      </dsp:txBody>
      <dsp:txXfrm rot="-5400000">
        <a:off x="771265" y="37456"/>
        <a:ext cx="7080474" cy="646252"/>
      </dsp:txXfrm>
    </dsp:sp>
    <dsp:sp modelId="{DEB55FB2-A3A9-4343-A687-B4DD94520C6E}">
      <dsp:nvSpPr>
        <dsp:cNvPr id="0" name=""/>
        <dsp:cNvSpPr/>
      </dsp:nvSpPr>
      <dsp:spPr>
        <a:xfrm rot="5400000">
          <a:off x="-165271" y="1120743"/>
          <a:ext cx="1101806" cy="771264"/>
        </a:xfrm>
        <a:prstGeom prst="chevron">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rot="-5400000">
        <a:off x="0" y="1341104"/>
        <a:ext cx="771264" cy="330542"/>
      </dsp:txXfrm>
    </dsp:sp>
    <dsp:sp modelId="{EAA07B54-1244-41C5-ABE9-2D462DE2B282}">
      <dsp:nvSpPr>
        <dsp:cNvPr id="0" name=""/>
        <dsp:cNvSpPr/>
      </dsp:nvSpPr>
      <dsp:spPr>
        <a:xfrm rot="5400000">
          <a:off x="3970895" y="-2244157"/>
          <a:ext cx="716174" cy="7115435"/>
        </a:xfrm>
        <a:prstGeom prst="round2Same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a:t>- Identify capabilities and gaps</a:t>
          </a:r>
        </a:p>
      </dsp:txBody>
      <dsp:txXfrm rot="-5400000">
        <a:off x="771265" y="990434"/>
        <a:ext cx="7080474" cy="646252"/>
      </dsp:txXfrm>
    </dsp:sp>
    <dsp:sp modelId="{65FCABB8-9A3C-4921-990B-10DDFB375A13}">
      <dsp:nvSpPr>
        <dsp:cNvPr id="0" name=""/>
        <dsp:cNvSpPr/>
      </dsp:nvSpPr>
      <dsp:spPr>
        <a:xfrm rot="5400000">
          <a:off x="-165271" y="2073721"/>
          <a:ext cx="1101806" cy="771264"/>
        </a:xfrm>
        <a:prstGeom prst="chevron">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Outline</a:t>
          </a:r>
        </a:p>
      </dsp:txBody>
      <dsp:txXfrm rot="-5400000">
        <a:off x="0" y="2294082"/>
        <a:ext cx="771264" cy="330542"/>
      </dsp:txXfrm>
    </dsp:sp>
    <dsp:sp modelId="{B40243CC-5288-4DF8-9E0D-D9378D235755}">
      <dsp:nvSpPr>
        <dsp:cNvPr id="0" name=""/>
        <dsp:cNvSpPr/>
      </dsp:nvSpPr>
      <dsp:spPr>
        <a:xfrm rot="5400000">
          <a:off x="3970895" y="-1291179"/>
          <a:ext cx="716174" cy="7115435"/>
        </a:xfrm>
        <a:prstGeom prst="round2Same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a:t>- Outline improvements</a:t>
          </a:r>
        </a:p>
      </dsp:txBody>
      <dsp:txXfrm rot="-5400000">
        <a:off x="771265" y="1943412"/>
        <a:ext cx="7080474" cy="646252"/>
      </dsp:txXfrm>
    </dsp:sp>
    <dsp:sp modelId="{BB15A0B7-5990-463F-90CB-0A92F12F5002}">
      <dsp:nvSpPr>
        <dsp:cNvPr id="0" name=""/>
        <dsp:cNvSpPr/>
      </dsp:nvSpPr>
      <dsp:spPr>
        <a:xfrm rot="5400000">
          <a:off x="-165271" y="3026699"/>
          <a:ext cx="1101806" cy="771264"/>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Reinforce</a:t>
          </a:r>
        </a:p>
      </dsp:txBody>
      <dsp:txXfrm rot="-5400000">
        <a:off x="0" y="3247060"/>
        <a:ext cx="771264" cy="330542"/>
      </dsp:txXfrm>
    </dsp:sp>
    <dsp:sp modelId="{5E954CA7-44E5-4586-8FD7-A30BD817889C}">
      <dsp:nvSpPr>
        <dsp:cNvPr id="0" name=""/>
        <dsp:cNvSpPr/>
      </dsp:nvSpPr>
      <dsp:spPr>
        <a:xfrm rot="5400000">
          <a:off x="3970895" y="-338202"/>
          <a:ext cx="716174" cy="7115435"/>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a:t>- Reinforce safety commitment</a:t>
          </a:r>
        </a:p>
      </dsp:txBody>
      <dsp:txXfrm rot="-5400000">
        <a:off x="771265" y="2896389"/>
        <a:ext cx="7080474" cy="646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B3254-7507-4692-BB28-9782BDD97DFC}">
      <dsp:nvSpPr>
        <dsp:cNvPr id="0" name=""/>
        <dsp:cNvSpPr/>
      </dsp:nvSpPr>
      <dsp:spPr>
        <a:xfrm>
          <a:off x="226079" y="98355"/>
          <a:ext cx="368217" cy="368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F3690-F548-49CE-B39F-17947FE2519A}">
      <dsp:nvSpPr>
        <dsp:cNvPr id="0" name=""/>
        <dsp:cNvSpPr/>
      </dsp:nvSpPr>
      <dsp:spPr>
        <a:xfrm>
          <a:off x="1057" y="589323"/>
          <a:ext cx="818261" cy="327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Combination staffing</a:t>
          </a:r>
        </a:p>
      </dsp:txBody>
      <dsp:txXfrm>
        <a:off x="1057" y="589323"/>
        <a:ext cx="818261" cy="327304"/>
      </dsp:txXfrm>
    </dsp:sp>
    <dsp:sp modelId="{82EC49CE-0131-4867-8262-B5DC776EC645}">
      <dsp:nvSpPr>
        <dsp:cNvPr id="0" name=""/>
        <dsp:cNvSpPr/>
      </dsp:nvSpPr>
      <dsp:spPr>
        <a:xfrm>
          <a:off x="1187536" y="98355"/>
          <a:ext cx="368217" cy="368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A0C86E-2C30-4DA2-9AE2-26CA66BE7F92}">
      <dsp:nvSpPr>
        <dsp:cNvPr id="0" name=""/>
        <dsp:cNvSpPr/>
      </dsp:nvSpPr>
      <dsp:spPr>
        <a:xfrm>
          <a:off x="962514" y="589323"/>
          <a:ext cx="818261" cy="327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Increasing call volume</a:t>
          </a:r>
        </a:p>
      </dsp:txBody>
      <dsp:txXfrm>
        <a:off x="962514" y="589323"/>
        <a:ext cx="818261" cy="327304"/>
      </dsp:txXfrm>
    </dsp:sp>
    <dsp:sp modelId="{FB400C65-83F9-4F07-BEED-E133A5A251DA}">
      <dsp:nvSpPr>
        <dsp:cNvPr id="0" name=""/>
        <dsp:cNvSpPr/>
      </dsp:nvSpPr>
      <dsp:spPr>
        <a:xfrm>
          <a:off x="2148994" y="98355"/>
          <a:ext cx="368217" cy="368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F8639-CF93-42DC-8F29-31B9A17C52FD}">
      <dsp:nvSpPr>
        <dsp:cNvPr id="0" name=""/>
        <dsp:cNvSpPr/>
      </dsp:nvSpPr>
      <dsp:spPr>
        <a:xfrm>
          <a:off x="1923972" y="589323"/>
          <a:ext cx="818261" cy="327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EMS expansion</a:t>
          </a:r>
        </a:p>
      </dsp:txBody>
      <dsp:txXfrm>
        <a:off x="1923972" y="589323"/>
        <a:ext cx="818261" cy="327304"/>
      </dsp:txXfrm>
    </dsp:sp>
    <dsp:sp modelId="{92A0E064-921C-4336-8E3C-C5BCECBA973E}">
      <dsp:nvSpPr>
        <dsp:cNvPr id="0" name=""/>
        <dsp:cNvSpPr/>
      </dsp:nvSpPr>
      <dsp:spPr>
        <a:xfrm>
          <a:off x="3110451" y="98355"/>
          <a:ext cx="368217" cy="368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210F4-EB43-47F2-AE5C-6DD926CCA997}">
      <dsp:nvSpPr>
        <dsp:cNvPr id="0" name=""/>
        <dsp:cNvSpPr/>
      </dsp:nvSpPr>
      <dsp:spPr>
        <a:xfrm>
          <a:off x="2885429" y="589323"/>
          <a:ext cx="818261" cy="327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Regional response</a:t>
          </a:r>
        </a:p>
      </dsp:txBody>
      <dsp:txXfrm>
        <a:off x="2885429" y="589323"/>
        <a:ext cx="818261" cy="3273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9521F-83A3-4CF8-BA3B-18C4BDA6E747}">
      <dsp:nvSpPr>
        <dsp:cNvPr id="0" name=""/>
        <dsp:cNvSpPr/>
      </dsp:nvSpPr>
      <dsp:spPr>
        <a:xfrm>
          <a:off x="520435" y="9447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496FBC-A6D0-4A90-AB20-3E4AD8EF1D07}">
      <dsp:nvSpPr>
        <dsp:cNvPr id="0" name=""/>
        <dsp:cNvSpPr/>
      </dsp:nvSpPr>
      <dsp:spPr>
        <a:xfrm>
          <a:off x="25435"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 Closest unit response</a:t>
          </a:r>
        </a:p>
      </dsp:txBody>
      <dsp:txXfrm>
        <a:off x="25435" y="2024704"/>
        <a:ext cx="1800000" cy="720000"/>
      </dsp:txXfrm>
    </dsp:sp>
    <dsp:sp modelId="{2343204E-E4E3-467D-90C7-AC9E2E9863CE}">
      <dsp:nvSpPr>
        <dsp:cNvPr id="0" name=""/>
        <dsp:cNvSpPr/>
      </dsp:nvSpPr>
      <dsp:spPr>
        <a:xfrm>
          <a:off x="2635435" y="9447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034A22-DCB5-4587-A788-4EE46CF5DAC6}">
      <dsp:nvSpPr>
        <dsp:cNvPr id="0" name=""/>
        <dsp:cNvSpPr/>
      </dsp:nvSpPr>
      <dsp:spPr>
        <a:xfrm>
          <a:off x="2140435"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 Eliminates delays</a:t>
          </a:r>
        </a:p>
      </dsp:txBody>
      <dsp:txXfrm>
        <a:off x="2140435" y="2024704"/>
        <a:ext cx="1800000" cy="720000"/>
      </dsp:txXfrm>
    </dsp:sp>
    <dsp:sp modelId="{2626189F-D995-45BA-BFC1-16681FC05E4B}">
      <dsp:nvSpPr>
        <dsp:cNvPr id="0" name=""/>
        <dsp:cNvSpPr/>
      </dsp:nvSpPr>
      <dsp:spPr>
        <a:xfrm>
          <a:off x="4750435" y="9447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FCA533-6A3A-49DD-AB4D-5BF1F1849E45}">
      <dsp:nvSpPr>
        <dsp:cNvPr id="0" name=""/>
        <dsp:cNvSpPr/>
      </dsp:nvSpPr>
      <dsp:spPr>
        <a:xfrm>
          <a:off x="4255435"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 Improves safety</a:t>
          </a:r>
        </a:p>
      </dsp:txBody>
      <dsp:txXfrm>
        <a:off x="4255435" y="2024704"/>
        <a:ext cx="1800000" cy="720000"/>
      </dsp:txXfrm>
    </dsp:sp>
    <dsp:sp modelId="{8F0C74CE-01C8-423B-ABFF-07119B954C31}">
      <dsp:nvSpPr>
        <dsp:cNvPr id="0" name=""/>
        <dsp:cNvSpPr/>
      </dsp:nvSpPr>
      <dsp:spPr>
        <a:xfrm>
          <a:off x="6865435" y="9447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2B661B-9FCD-4835-A256-15344FF64EC8}">
      <dsp:nvSpPr>
        <dsp:cNvPr id="0" name=""/>
        <dsp:cNvSpPr/>
      </dsp:nvSpPr>
      <dsp:spPr>
        <a:xfrm>
          <a:off x="6370435"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 Regional coordination</a:t>
          </a:r>
        </a:p>
      </dsp:txBody>
      <dsp:txXfrm>
        <a:off x="6370435" y="2024704"/>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87D85-D77C-4651-9C97-A3A73B5996F3}">
      <dsp:nvSpPr>
        <dsp:cNvPr id="0" name=""/>
        <dsp:cNvSpPr/>
      </dsp:nvSpPr>
      <dsp:spPr>
        <a:xfrm>
          <a:off x="0" y="57405"/>
          <a:ext cx="5175384" cy="9149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Prior to 2018 hydrants were not being tested or inspected</a:t>
          </a:r>
        </a:p>
      </dsp:txBody>
      <dsp:txXfrm>
        <a:off x="44664" y="102069"/>
        <a:ext cx="5086056" cy="825612"/>
      </dsp:txXfrm>
    </dsp:sp>
    <dsp:sp modelId="{CC7035FE-A4B5-4DE4-8CD4-9E34ADD8DBC3}">
      <dsp:nvSpPr>
        <dsp:cNvPr id="0" name=""/>
        <dsp:cNvSpPr/>
      </dsp:nvSpPr>
      <dsp:spPr>
        <a:xfrm>
          <a:off x="0" y="972345"/>
          <a:ext cx="5175384"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The Fire Department had no idea until we used one if it would work. </a:t>
          </a:r>
        </a:p>
      </dsp:txBody>
      <dsp:txXfrm>
        <a:off x="0" y="972345"/>
        <a:ext cx="5175384" cy="571320"/>
      </dsp:txXfrm>
    </dsp:sp>
    <dsp:sp modelId="{80E5A194-0FC5-4FFA-918B-2519CB16FFC0}">
      <dsp:nvSpPr>
        <dsp:cNvPr id="0" name=""/>
        <dsp:cNvSpPr/>
      </dsp:nvSpPr>
      <dsp:spPr>
        <a:xfrm>
          <a:off x="0" y="1543665"/>
          <a:ext cx="5175384" cy="91494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- 2022 there were 45 Out Of Service</a:t>
          </a:r>
        </a:p>
      </dsp:txBody>
      <dsp:txXfrm>
        <a:off x="44664" y="1588329"/>
        <a:ext cx="5086056" cy="825612"/>
      </dsp:txXfrm>
    </dsp:sp>
    <dsp:sp modelId="{8D88FCB7-6C1E-4CDF-98CD-FC80661F39F2}">
      <dsp:nvSpPr>
        <dsp:cNvPr id="0" name=""/>
        <dsp:cNvSpPr/>
      </dsp:nvSpPr>
      <dsp:spPr>
        <a:xfrm>
          <a:off x="0" y="2458605"/>
          <a:ext cx="5175384"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Data from Mesilla Fire inspections and testing.</a:t>
          </a:r>
        </a:p>
        <a:p>
          <a:pPr marL="171450" lvl="1" indent="-171450" algn="l" defTabSz="800100">
            <a:lnSpc>
              <a:spcPct val="90000"/>
            </a:lnSpc>
            <a:spcBef>
              <a:spcPct val="0"/>
            </a:spcBef>
            <a:spcAft>
              <a:spcPct val="20000"/>
            </a:spcAft>
            <a:buChar char="•"/>
          </a:pPr>
          <a:r>
            <a:rPr lang="en-US" sz="1800" kern="1200" dirty="0"/>
            <a:t>Monthly inspections found </a:t>
          </a:r>
          <a:r>
            <a:rPr lang="en-US" sz="1800" kern="1200" dirty="0" err="1"/>
            <a:t>OoS</a:t>
          </a:r>
          <a:r>
            <a:rPr lang="en-US" sz="1800" kern="1200" dirty="0"/>
            <a:t> hydrants</a:t>
          </a:r>
        </a:p>
      </dsp:txBody>
      <dsp:txXfrm>
        <a:off x="0" y="2458605"/>
        <a:ext cx="5175384" cy="618930"/>
      </dsp:txXfrm>
    </dsp:sp>
    <dsp:sp modelId="{7F45C4D0-E723-4817-9634-BE67C6FD1E01}">
      <dsp:nvSpPr>
        <dsp:cNvPr id="0" name=""/>
        <dsp:cNvSpPr/>
      </dsp:nvSpPr>
      <dsp:spPr>
        <a:xfrm>
          <a:off x="0" y="3077535"/>
          <a:ext cx="5175384" cy="91494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 Now 13 remaining OOS</a:t>
          </a:r>
        </a:p>
      </dsp:txBody>
      <dsp:txXfrm>
        <a:off x="44664" y="3122199"/>
        <a:ext cx="5086056" cy="825612"/>
      </dsp:txXfrm>
    </dsp:sp>
    <dsp:sp modelId="{FAA0E624-C043-4F53-9A70-58F5AAEB5136}">
      <dsp:nvSpPr>
        <dsp:cNvPr id="0" name=""/>
        <dsp:cNvSpPr/>
      </dsp:nvSpPr>
      <dsp:spPr>
        <a:xfrm>
          <a:off x="0" y="3992475"/>
          <a:ext cx="5175384"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The black bags indicate OOS=transparency and preparedness=tracked and mapped</a:t>
          </a:r>
        </a:p>
      </dsp:txBody>
      <dsp:txXfrm>
        <a:off x="0" y="3992475"/>
        <a:ext cx="5175384" cy="571320"/>
      </dsp:txXfrm>
    </dsp:sp>
    <dsp:sp modelId="{46079832-BC1F-4A7D-9B8B-B65556C4965E}">
      <dsp:nvSpPr>
        <dsp:cNvPr id="0" name=""/>
        <dsp:cNvSpPr/>
      </dsp:nvSpPr>
      <dsp:spPr>
        <a:xfrm>
          <a:off x="0" y="4563795"/>
          <a:ext cx="5175384" cy="9149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Replacement project ongoing</a:t>
          </a:r>
        </a:p>
      </dsp:txBody>
      <dsp:txXfrm>
        <a:off x="44664" y="4608459"/>
        <a:ext cx="5086056"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019B2-E460-4D3B-A2A1-D96949A3FD04}">
      <dsp:nvSpPr>
        <dsp:cNvPr id="0" name=""/>
        <dsp:cNvSpPr/>
      </dsp:nvSpPr>
      <dsp:spPr>
        <a:xfrm>
          <a:off x="0" y="562386"/>
          <a:ext cx="4625434" cy="99450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 Onboard water of 1000 gallons- </a:t>
          </a:r>
          <a:r>
            <a:rPr lang="en-US" sz="2500" b="1" u="sng" kern="1200" dirty="0"/>
            <a:t>Hydrants are supplemental</a:t>
          </a:r>
        </a:p>
      </dsp:txBody>
      <dsp:txXfrm>
        <a:off x="48547" y="610933"/>
        <a:ext cx="4528340" cy="897406"/>
      </dsp:txXfrm>
    </dsp:sp>
    <dsp:sp modelId="{D3B64C71-C064-4C55-AEA6-66B097801409}">
      <dsp:nvSpPr>
        <dsp:cNvPr id="0" name=""/>
        <dsp:cNvSpPr/>
      </dsp:nvSpPr>
      <dsp:spPr>
        <a:xfrm>
          <a:off x="0" y="1628886"/>
          <a:ext cx="4625434" cy="994500"/>
        </a:xfrm>
        <a:prstGeom prst="roundRect">
          <a:avLst/>
        </a:prstGeom>
        <a:solidFill>
          <a:schemeClr val="accent2">
            <a:hueOff val="2340759"/>
            <a:satOff val="-2919"/>
            <a:lumOff val="68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 Now, multiple apparatus with water are responding</a:t>
          </a:r>
        </a:p>
      </dsp:txBody>
      <dsp:txXfrm>
        <a:off x="48547" y="1677433"/>
        <a:ext cx="4528340" cy="897406"/>
      </dsp:txXfrm>
    </dsp:sp>
    <dsp:sp modelId="{A344B7F8-54BC-4975-A999-3D8695A0ACBD}">
      <dsp:nvSpPr>
        <dsp:cNvPr id="0" name=""/>
        <dsp:cNvSpPr/>
      </dsp:nvSpPr>
      <dsp:spPr>
        <a:xfrm>
          <a:off x="0" y="2695386"/>
          <a:ext cx="4625434" cy="994500"/>
        </a:xfrm>
        <a:prstGeom prst="roundRect">
          <a:avLst/>
        </a:prstGeom>
        <a:solidFill>
          <a:schemeClr val="accent2">
            <a:hueOff val="4681519"/>
            <a:satOff val="-5839"/>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Rural operations</a:t>
          </a:r>
        </a:p>
      </dsp:txBody>
      <dsp:txXfrm>
        <a:off x="48547" y="2743933"/>
        <a:ext cx="4528340" cy="897406"/>
      </dsp:txXfrm>
    </dsp:sp>
    <dsp:sp modelId="{BF7445E3-FD25-486D-90B4-389F64C1BB96}">
      <dsp:nvSpPr>
        <dsp:cNvPr id="0" name=""/>
        <dsp:cNvSpPr/>
      </dsp:nvSpPr>
      <dsp:spPr>
        <a:xfrm>
          <a:off x="0" y="3689886"/>
          <a:ext cx="4625434" cy="131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858"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dirty="0">
              <a:solidFill>
                <a:schemeClr val="bg1"/>
              </a:solidFill>
            </a:rPr>
            <a:t>Include long relay operations from other hydrants</a:t>
          </a:r>
        </a:p>
        <a:p>
          <a:pPr marL="228600" lvl="1" indent="-228600" algn="l" defTabSz="889000">
            <a:lnSpc>
              <a:spcPct val="90000"/>
            </a:lnSpc>
            <a:spcBef>
              <a:spcPct val="0"/>
            </a:spcBef>
            <a:spcAft>
              <a:spcPct val="20000"/>
            </a:spcAft>
            <a:buChar char="•"/>
          </a:pPr>
          <a:r>
            <a:rPr lang="en-US" sz="2000" kern="1200" dirty="0">
              <a:solidFill>
                <a:schemeClr val="bg1"/>
              </a:solidFill>
            </a:rPr>
            <a:t>Tender/shuttle operations</a:t>
          </a:r>
        </a:p>
        <a:p>
          <a:pPr marL="457200" lvl="2" indent="-228600" algn="l" defTabSz="889000">
            <a:lnSpc>
              <a:spcPct val="90000"/>
            </a:lnSpc>
            <a:spcBef>
              <a:spcPct val="0"/>
            </a:spcBef>
            <a:spcAft>
              <a:spcPct val="20000"/>
            </a:spcAft>
            <a:buChar char="•"/>
          </a:pPr>
          <a:r>
            <a:rPr lang="en-US" sz="2000" kern="1200" dirty="0">
              <a:solidFill>
                <a:schemeClr val="bg1"/>
              </a:solidFill>
            </a:rPr>
            <a:t>Mesilla has a drop tank now!</a:t>
          </a:r>
        </a:p>
      </dsp:txBody>
      <dsp:txXfrm>
        <a:off x="0" y="3689886"/>
        <a:ext cx="4625434" cy="13196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7A3C3-FA2B-47E0-8511-858F0B06E13A}">
      <dsp:nvSpPr>
        <dsp:cNvPr id="0" name=""/>
        <dsp:cNvSpPr/>
      </dsp:nvSpPr>
      <dsp:spPr>
        <a:xfrm>
          <a:off x="0" y="99184"/>
          <a:ext cx="5000124" cy="164970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Historically we have had 18 packs total (not one per responding seat)</a:t>
          </a:r>
        </a:p>
      </dsp:txBody>
      <dsp:txXfrm>
        <a:off x="80532" y="179716"/>
        <a:ext cx="4839060" cy="1488636"/>
      </dsp:txXfrm>
    </dsp:sp>
    <dsp:sp modelId="{308B4BE2-B773-4713-9AE3-BFDAEFD2A461}">
      <dsp:nvSpPr>
        <dsp:cNvPr id="0" name=""/>
        <dsp:cNvSpPr/>
      </dsp:nvSpPr>
      <dsp:spPr>
        <a:xfrm>
          <a:off x="0" y="1748884"/>
          <a:ext cx="5000124"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14 still in service now</a:t>
          </a:r>
        </a:p>
      </dsp:txBody>
      <dsp:txXfrm>
        <a:off x="0" y="1748884"/>
        <a:ext cx="5000124" cy="496800"/>
      </dsp:txXfrm>
    </dsp:sp>
    <dsp:sp modelId="{E659AFBA-1E9C-4875-B2A3-233B83DD4E7F}">
      <dsp:nvSpPr>
        <dsp:cNvPr id="0" name=""/>
        <dsp:cNvSpPr/>
      </dsp:nvSpPr>
      <dsp:spPr>
        <a:xfrm>
          <a:off x="0" y="2245684"/>
          <a:ext cx="5000124" cy="164970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We take packs off of the truck to train</a:t>
          </a:r>
        </a:p>
      </dsp:txBody>
      <dsp:txXfrm>
        <a:off x="80532" y="2326216"/>
        <a:ext cx="4839060" cy="1488636"/>
      </dsp:txXfrm>
    </dsp:sp>
    <dsp:sp modelId="{CEA15D4E-0083-42BD-982C-FDD2C33CF275}">
      <dsp:nvSpPr>
        <dsp:cNvPr id="0" name=""/>
        <dsp:cNvSpPr/>
      </dsp:nvSpPr>
      <dsp:spPr>
        <a:xfrm>
          <a:off x="0" y="3895385"/>
          <a:ext cx="5000124" cy="145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Slows response time if an incident happens during training</a:t>
          </a:r>
        </a:p>
        <a:p>
          <a:pPr marL="228600" lvl="1" indent="-228600" algn="l" defTabSz="1022350">
            <a:lnSpc>
              <a:spcPct val="90000"/>
            </a:lnSpc>
            <a:spcBef>
              <a:spcPct val="0"/>
            </a:spcBef>
            <a:spcAft>
              <a:spcPct val="20000"/>
            </a:spcAft>
            <a:buChar char="•"/>
          </a:pPr>
          <a:r>
            <a:rPr lang="en-US" sz="2300" kern="1200" dirty="0"/>
            <a:t>8 older style packs donated by LCFD to be placed in service once tested</a:t>
          </a:r>
        </a:p>
      </dsp:txBody>
      <dsp:txXfrm>
        <a:off x="0" y="3895385"/>
        <a:ext cx="5000124" cy="14593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7A3C3-FA2B-47E0-8511-858F0B06E13A}">
      <dsp:nvSpPr>
        <dsp:cNvPr id="0" name=""/>
        <dsp:cNvSpPr/>
      </dsp:nvSpPr>
      <dsp:spPr>
        <a:xfrm>
          <a:off x="0" y="32989"/>
          <a:ext cx="5000124" cy="264069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Goals = One airpack for every seat + training/spares = about 40 packs</a:t>
          </a:r>
        </a:p>
      </dsp:txBody>
      <dsp:txXfrm>
        <a:off x="128908" y="161897"/>
        <a:ext cx="4742308" cy="2382874"/>
      </dsp:txXfrm>
    </dsp:sp>
    <dsp:sp modelId="{E659AFBA-1E9C-4875-B2A3-233B83DD4E7F}">
      <dsp:nvSpPr>
        <dsp:cNvPr id="0" name=""/>
        <dsp:cNvSpPr/>
      </dsp:nvSpPr>
      <dsp:spPr>
        <a:xfrm>
          <a:off x="0" y="2780239"/>
          <a:ext cx="5000124" cy="264069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- 24 new </a:t>
          </a:r>
          <a:r>
            <a:rPr lang="en-US" sz="3700" kern="1200" dirty="0" err="1"/>
            <a:t>airpacks</a:t>
          </a:r>
          <a:r>
            <a:rPr lang="en-US" sz="3700" kern="1200" dirty="0"/>
            <a:t> minimum (1 per seat)</a:t>
          </a:r>
        </a:p>
      </dsp:txBody>
      <dsp:txXfrm>
        <a:off x="128908" y="2909147"/>
        <a:ext cx="4742308" cy="23828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F1AFC-CE91-4071-938A-21FAE5825AF5}">
      <dsp:nvSpPr>
        <dsp:cNvPr id="0" name=""/>
        <dsp:cNvSpPr/>
      </dsp:nvSpPr>
      <dsp:spPr>
        <a:xfrm>
          <a:off x="0" y="164997"/>
          <a:ext cx="5000124" cy="719549"/>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Phased replacement</a:t>
          </a:r>
        </a:p>
      </dsp:txBody>
      <dsp:txXfrm>
        <a:off x="35125" y="200122"/>
        <a:ext cx="4929874" cy="649299"/>
      </dsp:txXfrm>
    </dsp:sp>
    <dsp:sp modelId="{6C5EC4F4-0765-43E2-8AE3-29825E400FA2}">
      <dsp:nvSpPr>
        <dsp:cNvPr id="0" name=""/>
        <dsp:cNvSpPr/>
      </dsp:nvSpPr>
      <dsp:spPr>
        <a:xfrm>
          <a:off x="0" y="884547"/>
          <a:ext cx="5000124" cy="223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We have 17 new ones on hand now (still waiting on bottles and masks)</a:t>
          </a:r>
        </a:p>
        <a:p>
          <a:pPr marL="228600" lvl="1" indent="-228600" algn="l" defTabSz="1022350">
            <a:lnSpc>
              <a:spcPct val="90000"/>
            </a:lnSpc>
            <a:spcBef>
              <a:spcPct val="0"/>
            </a:spcBef>
            <a:spcAft>
              <a:spcPct val="20000"/>
            </a:spcAft>
            <a:buChar char="•"/>
          </a:pPr>
          <a:r>
            <a:rPr lang="en-US" sz="2300" kern="1200"/>
            <a:t>Will purchase 3 or 4 every year </a:t>
          </a:r>
        </a:p>
        <a:p>
          <a:pPr marL="228600" lvl="1" indent="-228600" algn="l" defTabSz="1022350">
            <a:lnSpc>
              <a:spcPct val="90000"/>
            </a:lnSpc>
            <a:spcBef>
              <a:spcPct val="0"/>
            </a:spcBef>
            <a:spcAft>
              <a:spcPct val="20000"/>
            </a:spcAft>
            <a:buChar char="•"/>
          </a:pPr>
          <a:r>
            <a:rPr lang="en-US" sz="2300" kern="1200"/>
            <a:t>Instead of all at once</a:t>
          </a:r>
        </a:p>
        <a:p>
          <a:pPr marL="457200" lvl="2" indent="-228600" algn="l" defTabSz="1022350">
            <a:lnSpc>
              <a:spcPct val="90000"/>
            </a:lnSpc>
            <a:spcBef>
              <a:spcPct val="0"/>
            </a:spcBef>
            <a:spcAft>
              <a:spcPct val="20000"/>
            </a:spcAft>
            <a:buChar char="•"/>
          </a:pPr>
          <a:r>
            <a:rPr lang="en-US" sz="2300" kern="1200" dirty="0"/>
            <a:t>No expensive complete replacement</a:t>
          </a:r>
        </a:p>
      </dsp:txBody>
      <dsp:txXfrm>
        <a:off x="0" y="884547"/>
        <a:ext cx="5000124" cy="2235600"/>
      </dsp:txXfrm>
    </dsp:sp>
    <dsp:sp modelId="{BF3F9664-4124-4F6E-91E4-63976D0AF4C6}">
      <dsp:nvSpPr>
        <dsp:cNvPr id="0" name=""/>
        <dsp:cNvSpPr/>
      </dsp:nvSpPr>
      <dsp:spPr>
        <a:xfrm>
          <a:off x="0" y="3120147"/>
          <a:ext cx="5000124" cy="719549"/>
        </a:xfrm>
        <a:prstGeom prst="round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County support</a:t>
          </a:r>
        </a:p>
      </dsp:txBody>
      <dsp:txXfrm>
        <a:off x="35125" y="3155272"/>
        <a:ext cx="4929874" cy="649299"/>
      </dsp:txXfrm>
    </dsp:sp>
    <dsp:sp modelId="{86955199-627E-47EB-9112-8AD4B6F19839}">
      <dsp:nvSpPr>
        <dsp:cNvPr id="0" name=""/>
        <dsp:cNvSpPr/>
      </dsp:nvSpPr>
      <dsp:spPr>
        <a:xfrm>
          <a:off x="0" y="3839697"/>
          <a:ext cx="5000124"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8 more being donated- will put us at 25, then they can go on the trucks</a:t>
          </a:r>
        </a:p>
      </dsp:txBody>
      <dsp:txXfrm>
        <a:off x="0" y="3839697"/>
        <a:ext cx="5000124" cy="729675"/>
      </dsp:txXfrm>
    </dsp:sp>
    <dsp:sp modelId="{C91C3270-ECA3-4120-BB2B-CA68B939742F}">
      <dsp:nvSpPr>
        <dsp:cNvPr id="0" name=""/>
        <dsp:cNvSpPr/>
      </dsp:nvSpPr>
      <dsp:spPr>
        <a:xfrm>
          <a:off x="0" y="4569372"/>
          <a:ext cx="5000124" cy="719549"/>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Safety prioritized</a:t>
          </a:r>
        </a:p>
      </dsp:txBody>
      <dsp:txXfrm>
        <a:off x="35125" y="4604497"/>
        <a:ext cx="4929874" cy="6492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18C1B-F666-4F2F-9B7E-E5ADD8C6CAD4}">
      <dsp:nvSpPr>
        <dsp:cNvPr id="0" name=""/>
        <dsp:cNvSpPr/>
      </dsp:nvSpPr>
      <dsp:spPr>
        <a:xfrm>
          <a:off x="0" y="123844"/>
          <a:ext cx="4726201" cy="13642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Increased training (160 </a:t>
          </a:r>
          <a:r>
            <a:rPr lang="en-US" sz="2200" kern="1200" dirty="0" err="1"/>
            <a:t>hrs</a:t>
          </a:r>
          <a:r>
            <a:rPr lang="en-US" sz="2200" kern="1200" dirty="0"/>
            <a:t> to meet basic training just to be a firefighter)</a:t>
          </a:r>
        </a:p>
        <a:p>
          <a:pPr marL="0" lvl="0" indent="0" algn="l" defTabSz="977900">
            <a:lnSpc>
              <a:spcPct val="90000"/>
            </a:lnSpc>
            <a:spcBef>
              <a:spcPct val="0"/>
            </a:spcBef>
            <a:spcAft>
              <a:spcPct val="35000"/>
            </a:spcAft>
            <a:buNone/>
          </a:pPr>
          <a:r>
            <a:rPr lang="en-US" sz="2200" kern="1200" dirty="0"/>
            <a:t>ISO 1 FF=244 annual hours</a:t>
          </a:r>
        </a:p>
      </dsp:txBody>
      <dsp:txXfrm>
        <a:off x="66596" y="190440"/>
        <a:ext cx="4593009" cy="1231028"/>
      </dsp:txXfrm>
    </dsp:sp>
    <dsp:sp modelId="{8AE0C3C9-10CE-4593-A0C6-1DB2C7BF7AED}">
      <dsp:nvSpPr>
        <dsp:cNvPr id="0" name=""/>
        <dsp:cNvSpPr/>
      </dsp:nvSpPr>
      <dsp:spPr>
        <a:xfrm>
          <a:off x="0" y="1551424"/>
          <a:ext cx="4726201" cy="136422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 Higher time demands</a:t>
          </a:r>
        </a:p>
        <a:p>
          <a:pPr marL="0" lvl="0" indent="0" algn="l" defTabSz="977900">
            <a:lnSpc>
              <a:spcPct val="90000"/>
            </a:lnSpc>
            <a:spcBef>
              <a:spcPct val="0"/>
            </a:spcBef>
            <a:spcAft>
              <a:spcPct val="35000"/>
            </a:spcAft>
            <a:buNone/>
          </a:pPr>
          <a:r>
            <a:rPr lang="en-US" sz="2200" kern="1200"/>
            <a:t>- Most certifications happen at NMFTA in Socorro</a:t>
          </a:r>
        </a:p>
      </dsp:txBody>
      <dsp:txXfrm>
        <a:off x="66596" y="1618020"/>
        <a:ext cx="4593009" cy="1231028"/>
      </dsp:txXfrm>
    </dsp:sp>
    <dsp:sp modelId="{7641C4E5-F356-4A2D-82CB-B3F2D616459A}">
      <dsp:nvSpPr>
        <dsp:cNvPr id="0" name=""/>
        <dsp:cNvSpPr/>
      </dsp:nvSpPr>
      <dsp:spPr>
        <a:xfrm>
          <a:off x="0" y="2979004"/>
          <a:ext cx="4726201" cy="13642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 Recruitment challenges- Distance to station</a:t>
          </a:r>
        </a:p>
      </dsp:txBody>
      <dsp:txXfrm>
        <a:off x="66596" y="3045600"/>
        <a:ext cx="4593009" cy="1231028"/>
      </dsp:txXfrm>
    </dsp:sp>
    <dsp:sp modelId="{79671E99-B132-43EF-8679-ECF78E29B97F}">
      <dsp:nvSpPr>
        <dsp:cNvPr id="0" name=""/>
        <dsp:cNvSpPr/>
      </dsp:nvSpPr>
      <dsp:spPr>
        <a:xfrm>
          <a:off x="0" y="4343224"/>
          <a:ext cx="4726201" cy="141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Volunteers move on when they get jobs</a:t>
          </a:r>
        </a:p>
        <a:p>
          <a:pPr marL="171450" lvl="1" indent="-171450" algn="l" defTabSz="755650">
            <a:lnSpc>
              <a:spcPct val="90000"/>
            </a:lnSpc>
            <a:spcBef>
              <a:spcPct val="0"/>
            </a:spcBef>
            <a:spcAft>
              <a:spcPct val="20000"/>
            </a:spcAft>
            <a:buChar char="•"/>
          </a:pPr>
          <a:r>
            <a:rPr lang="en-US" sz="1700" kern="1200"/>
            <a:t>Small local recruitment pool as many cannot meet the standards to be a volunteer firefighter</a:t>
          </a:r>
        </a:p>
        <a:p>
          <a:pPr marL="171450" lvl="1" indent="-171450" algn="l" defTabSz="755650">
            <a:lnSpc>
              <a:spcPct val="90000"/>
            </a:lnSpc>
            <a:spcBef>
              <a:spcPct val="0"/>
            </a:spcBef>
            <a:spcAft>
              <a:spcPct val="20000"/>
            </a:spcAft>
            <a:buChar char="•"/>
          </a:pPr>
          <a:r>
            <a:rPr lang="en-US" sz="1700" kern="1200"/>
            <a:t>People don’t work in the towns they live in</a:t>
          </a:r>
        </a:p>
        <a:p>
          <a:pPr marL="171450" lvl="1" indent="-171450" algn="l" defTabSz="755650">
            <a:lnSpc>
              <a:spcPct val="90000"/>
            </a:lnSpc>
            <a:spcBef>
              <a:spcPct val="0"/>
            </a:spcBef>
            <a:spcAft>
              <a:spcPct val="20000"/>
            </a:spcAft>
            <a:buChar char="•"/>
          </a:pPr>
          <a:r>
            <a:rPr lang="en-US" sz="1700" kern="1200"/>
            <a:t>Young people can’t afford to live in Mesilla</a:t>
          </a:r>
        </a:p>
      </dsp:txBody>
      <dsp:txXfrm>
        <a:off x="0" y="4343224"/>
        <a:ext cx="4726201" cy="14117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18C1B-F666-4F2F-9B7E-E5ADD8C6CAD4}">
      <dsp:nvSpPr>
        <dsp:cNvPr id="0" name=""/>
        <dsp:cNvSpPr/>
      </dsp:nvSpPr>
      <dsp:spPr>
        <a:xfrm>
          <a:off x="0" y="1399"/>
          <a:ext cx="4726201" cy="27641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Modern fuels = higher cancer rates</a:t>
          </a:r>
        </a:p>
        <a:p>
          <a:pPr marL="0" lvl="0" indent="0" algn="l" defTabSz="889000">
            <a:lnSpc>
              <a:spcPct val="90000"/>
            </a:lnSpc>
            <a:spcBef>
              <a:spcPct val="0"/>
            </a:spcBef>
            <a:spcAft>
              <a:spcPct val="35000"/>
            </a:spcAft>
            <a:buNone/>
          </a:pPr>
          <a:r>
            <a:rPr lang="en-US" sz="2000" kern="1200" dirty="0"/>
            <a:t>Firefighters - </a:t>
          </a:r>
          <a:r>
            <a:rPr lang="en-US" sz="2000" b="1" kern="1200" dirty="0"/>
            <a:t>9% higher risk </a:t>
          </a:r>
          <a:r>
            <a:rPr lang="en-US" sz="2000" kern="1200" dirty="0"/>
            <a:t>of cancer       - </a:t>
          </a:r>
          <a:r>
            <a:rPr lang="en-US" sz="2000" b="1" kern="1200" dirty="0"/>
            <a:t>14% higher risk of dying </a:t>
          </a:r>
          <a:r>
            <a:rPr lang="en-US" sz="2000" kern="1200" dirty="0"/>
            <a:t>from cancer</a:t>
          </a:r>
        </a:p>
        <a:p>
          <a:pPr marL="0" lvl="0" indent="0" algn="l" defTabSz="889000">
            <a:lnSpc>
              <a:spcPct val="90000"/>
            </a:lnSpc>
            <a:spcBef>
              <a:spcPct val="0"/>
            </a:spcBef>
            <a:spcAft>
              <a:spcPct val="35000"/>
            </a:spcAft>
            <a:buNone/>
          </a:pPr>
          <a:r>
            <a:rPr lang="en-US" sz="2000" kern="1200" dirty="0"/>
            <a:t>- </a:t>
          </a:r>
          <a:r>
            <a:rPr lang="en-US" sz="2000" b="1" kern="1200" dirty="0"/>
            <a:t>NM does not cover Volunteers </a:t>
          </a:r>
          <a:r>
            <a:rPr lang="en-US" sz="2000" kern="1200" dirty="0"/>
            <a:t>for cancer diagnoses</a:t>
          </a:r>
        </a:p>
      </dsp:txBody>
      <dsp:txXfrm>
        <a:off x="134933" y="136332"/>
        <a:ext cx="4456335" cy="2494259"/>
      </dsp:txXfrm>
    </dsp:sp>
    <dsp:sp modelId="{88491498-95C6-4471-8ED0-7D184B4AB5F3}">
      <dsp:nvSpPr>
        <dsp:cNvPr id="0" name=""/>
        <dsp:cNvSpPr/>
      </dsp:nvSpPr>
      <dsp:spPr>
        <a:xfrm>
          <a:off x="0" y="2765524"/>
          <a:ext cx="4726201"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26670" rIns="149352" bIns="26670" numCol="1" spcCol="1270" anchor="t" anchorCtr="0">
          <a:noAutofit/>
        </a:bodyPr>
        <a:lstStyle/>
        <a:p>
          <a:pPr marL="171450" lvl="1" indent="-171450" algn="l" defTabSz="711200">
            <a:lnSpc>
              <a:spcPct val="90000"/>
            </a:lnSpc>
            <a:spcBef>
              <a:spcPct val="0"/>
            </a:spcBef>
            <a:spcAft>
              <a:spcPct val="20000"/>
            </a:spcAft>
            <a:buNone/>
          </a:pPr>
          <a:endParaRPr lang="en-US" sz="1600" kern="1200"/>
        </a:p>
      </dsp:txBody>
      <dsp:txXfrm>
        <a:off x="0" y="2765524"/>
        <a:ext cx="4726201" cy="347760"/>
      </dsp:txXfrm>
    </dsp:sp>
    <dsp:sp modelId="{7641C4E5-F356-4A2D-82CB-B3F2D616459A}">
      <dsp:nvSpPr>
        <dsp:cNvPr id="0" name=""/>
        <dsp:cNvSpPr/>
      </dsp:nvSpPr>
      <dsp:spPr>
        <a:xfrm>
          <a:off x="0" y="3113284"/>
          <a:ext cx="4726201" cy="276412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52-3-32.1. FIREFIGHTER OCCUPATIONAL CONDITIONS.</a:t>
          </a:r>
        </a:p>
        <a:p>
          <a:pPr marL="0" lvl="0" indent="0" algn="l" defTabSz="889000">
            <a:lnSpc>
              <a:spcPct val="90000"/>
            </a:lnSpc>
            <a:spcBef>
              <a:spcPct val="0"/>
            </a:spcBef>
            <a:spcAft>
              <a:spcPct val="35000"/>
            </a:spcAft>
            <a:buNone/>
          </a:pPr>
          <a:r>
            <a:rPr lang="en-US" sz="2000" kern="1200" dirty="0"/>
            <a:t>A. As used in this section, “firefighter” means a person who is employed as a full-time non-volunteer firefighter by the state or a local government entity and who has taken the oath prescribed for firefighters. </a:t>
          </a:r>
        </a:p>
      </dsp:txBody>
      <dsp:txXfrm>
        <a:off x="134933" y="3248217"/>
        <a:ext cx="4456335" cy="24942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0C3C9-10CE-4593-A0C6-1DB2C7BF7AED}">
      <dsp:nvSpPr>
        <dsp:cNvPr id="0" name=""/>
        <dsp:cNvSpPr/>
      </dsp:nvSpPr>
      <dsp:spPr>
        <a:xfrm>
          <a:off x="0" y="336941"/>
          <a:ext cx="4726201" cy="257078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Higher call volume= higher stress= increased cardiac stress</a:t>
          </a:r>
        </a:p>
      </dsp:txBody>
      <dsp:txXfrm>
        <a:off x="125495" y="462436"/>
        <a:ext cx="4475211" cy="2319792"/>
      </dsp:txXfrm>
    </dsp:sp>
    <dsp:sp modelId="{287012F2-F105-4791-94A5-8F49FB05A1DA}">
      <dsp:nvSpPr>
        <dsp:cNvPr id="0" name=""/>
        <dsp:cNvSpPr/>
      </dsp:nvSpPr>
      <dsp:spPr>
        <a:xfrm>
          <a:off x="0" y="2971084"/>
          <a:ext cx="4726201" cy="2570782"/>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Firefighters - significantly higher rate of heart attacks, with approximately 45% of on-duty deaths attributed to cardiovascular events. This elevated risk is largely due to the intense physical demands and stress associated with firefighting.</a:t>
          </a:r>
        </a:p>
      </dsp:txBody>
      <dsp:txXfrm>
        <a:off x="125495" y="3096579"/>
        <a:ext cx="4475211" cy="23197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18C1B-F666-4F2F-9B7E-E5ADD8C6CAD4}">
      <dsp:nvSpPr>
        <dsp:cNvPr id="0" name=""/>
        <dsp:cNvSpPr/>
      </dsp:nvSpPr>
      <dsp:spPr>
        <a:xfrm>
          <a:off x="0" y="1184404"/>
          <a:ext cx="4726201"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Spite of these challenges, Mesilla Fire is the ONLY successful volunteer department in the region</a:t>
          </a:r>
        </a:p>
      </dsp:txBody>
      <dsp:txXfrm>
        <a:off x="59399" y="1243803"/>
        <a:ext cx="4607403" cy="1098002"/>
      </dsp:txXfrm>
    </dsp:sp>
    <dsp:sp modelId="{88491498-95C6-4471-8ED0-7D184B4AB5F3}">
      <dsp:nvSpPr>
        <dsp:cNvPr id="0" name=""/>
        <dsp:cNvSpPr/>
      </dsp:nvSpPr>
      <dsp:spPr>
        <a:xfrm>
          <a:off x="0" y="2401204"/>
          <a:ext cx="4726201"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82550" rIns="462280" bIns="82550" numCol="1" spcCol="1270" anchor="t" anchorCtr="0">
          <a:noAutofit/>
        </a:bodyPr>
        <a:lstStyle/>
        <a:p>
          <a:pPr marL="285750" lvl="1" indent="-285750" algn="l" defTabSz="2266950">
            <a:lnSpc>
              <a:spcPct val="90000"/>
            </a:lnSpc>
            <a:spcBef>
              <a:spcPct val="0"/>
            </a:spcBef>
            <a:spcAft>
              <a:spcPct val="20000"/>
            </a:spcAft>
            <a:buNone/>
          </a:pPr>
          <a:endParaRPr lang="en-US" sz="5100" kern="1200"/>
        </a:p>
      </dsp:txBody>
      <dsp:txXfrm>
        <a:off x="0" y="2401204"/>
        <a:ext cx="4726201" cy="1076400"/>
      </dsp:txXfrm>
    </dsp:sp>
    <dsp:sp modelId="{7641C4E5-F356-4A2D-82CB-B3F2D616459A}">
      <dsp:nvSpPr>
        <dsp:cNvPr id="0" name=""/>
        <dsp:cNvSpPr/>
      </dsp:nvSpPr>
      <dsp:spPr>
        <a:xfrm>
          <a:off x="0" y="3477604"/>
          <a:ext cx="4726201" cy="12168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Volunteers contribute more than 2000 hours per month to the department</a:t>
          </a:r>
        </a:p>
      </dsp:txBody>
      <dsp:txXfrm>
        <a:off x="59399" y="3537003"/>
        <a:ext cx="4607403" cy="10980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0C2CA-63AF-4135-ABBB-96B0C734D058}">
      <dsp:nvSpPr>
        <dsp:cNvPr id="0" name=""/>
        <dsp:cNvSpPr/>
      </dsp:nvSpPr>
      <dsp:spPr>
        <a:xfrm rot="5400000">
          <a:off x="4713034" y="-1529550"/>
          <a:ext cx="176618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59055" rIns="118110" bIns="5905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Station is poorly located/ too small</a:t>
          </a:r>
        </a:p>
        <a:p>
          <a:pPr marL="457200" lvl="2" indent="-228600" algn="l" defTabSz="889000">
            <a:lnSpc>
              <a:spcPct val="90000"/>
            </a:lnSpc>
            <a:spcBef>
              <a:spcPct val="0"/>
            </a:spcBef>
            <a:spcAft>
              <a:spcPct val="15000"/>
            </a:spcAft>
            <a:buChar char="•"/>
          </a:pPr>
          <a:r>
            <a:rPr lang="en-US" sz="2000" kern="1200" dirty="0"/>
            <a:t>Modern apparatus won’t fit</a:t>
          </a:r>
        </a:p>
        <a:p>
          <a:pPr marL="457200" lvl="2" indent="-228600" algn="l" defTabSz="889000">
            <a:lnSpc>
              <a:spcPct val="90000"/>
            </a:lnSpc>
            <a:spcBef>
              <a:spcPct val="0"/>
            </a:spcBef>
            <a:spcAft>
              <a:spcPct val="15000"/>
            </a:spcAft>
            <a:buChar char="•"/>
          </a:pPr>
          <a:r>
            <a:rPr lang="en-US" sz="2000" kern="1200" dirty="0"/>
            <a:t>Slowed response</a:t>
          </a:r>
        </a:p>
        <a:p>
          <a:pPr marL="457200" lvl="2" indent="-228600" algn="l" defTabSz="889000">
            <a:lnSpc>
              <a:spcPct val="90000"/>
            </a:lnSpc>
            <a:spcBef>
              <a:spcPct val="0"/>
            </a:spcBef>
            <a:spcAft>
              <a:spcPct val="15000"/>
            </a:spcAft>
            <a:buChar char="•"/>
          </a:pPr>
          <a:r>
            <a:rPr lang="en-US" sz="2000" kern="1200" dirty="0"/>
            <a:t>Increased risk of accidents</a:t>
          </a:r>
        </a:p>
        <a:p>
          <a:pPr marL="457200" lvl="2" indent="-228600" algn="l" defTabSz="889000">
            <a:lnSpc>
              <a:spcPct val="90000"/>
            </a:lnSpc>
            <a:spcBef>
              <a:spcPct val="0"/>
            </a:spcBef>
            <a:spcAft>
              <a:spcPct val="15000"/>
            </a:spcAft>
            <a:buChar char="•"/>
          </a:pPr>
          <a:r>
            <a:rPr lang="en-US" sz="2000" kern="1200" dirty="0"/>
            <a:t>Wear on vehicles/roads</a:t>
          </a:r>
        </a:p>
      </dsp:txBody>
      <dsp:txXfrm rot="-5400000">
        <a:off x="2962655" y="307047"/>
        <a:ext cx="5180726" cy="1593750"/>
      </dsp:txXfrm>
    </dsp:sp>
    <dsp:sp modelId="{E6F0376D-C088-4BAE-B331-8B15034A35B1}">
      <dsp:nvSpPr>
        <dsp:cNvPr id="0" name=""/>
        <dsp:cNvSpPr/>
      </dsp:nvSpPr>
      <dsp:spPr>
        <a:xfrm>
          <a:off x="0" y="55"/>
          <a:ext cx="2962656"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US" sz="3400" kern="1200"/>
            <a:t>Infrastructure</a:t>
          </a:r>
        </a:p>
      </dsp:txBody>
      <dsp:txXfrm>
        <a:off x="107773" y="107828"/>
        <a:ext cx="2747110" cy="1992186"/>
      </dsp:txXfrm>
    </dsp:sp>
    <dsp:sp modelId="{B5D32610-0E5C-465D-9B9A-233BCCA61849}">
      <dsp:nvSpPr>
        <dsp:cNvPr id="0" name=""/>
        <dsp:cNvSpPr/>
      </dsp:nvSpPr>
      <dsp:spPr>
        <a:xfrm rot="5400000">
          <a:off x="4713034" y="788569"/>
          <a:ext cx="176618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Purchasing equipment for volunteers who only stay a year or two until they get jobs as paid firefighters somewhere</a:t>
          </a:r>
        </a:p>
        <a:p>
          <a:pPr marL="457200" lvl="2" indent="-228600" algn="l" defTabSz="889000">
            <a:lnSpc>
              <a:spcPct val="90000"/>
            </a:lnSpc>
            <a:spcBef>
              <a:spcPct val="0"/>
            </a:spcBef>
            <a:spcAft>
              <a:spcPct val="15000"/>
            </a:spcAft>
            <a:buChar char="•"/>
          </a:pPr>
          <a:r>
            <a:rPr lang="en-US" sz="2000" kern="1200" dirty="0"/>
            <a:t>Fitted firefighting gear is $3600 for coat and pants</a:t>
          </a:r>
        </a:p>
      </dsp:txBody>
      <dsp:txXfrm rot="-5400000">
        <a:off x="2962655" y="2625166"/>
        <a:ext cx="5180726" cy="1593750"/>
      </dsp:txXfrm>
    </dsp:sp>
    <dsp:sp modelId="{0B0B38A5-F58B-469E-BCC0-6F6D81B4BC4E}">
      <dsp:nvSpPr>
        <dsp:cNvPr id="0" name=""/>
        <dsp:cNvSpPr/>
      </dsp:nvSpPr>
      <dsp:spPr>
        <a:xfrm>
          <a:off x="0" y="2318174"/>
          <a:ext cx="2962656"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US" sz="3400" kern="1200"/>
            <a:t>Equipment</a:t>
          </a:r>
        </a:p>
      </dsp:txBody>
      <dsp:txXfrm>
        <a:off x="107773" y="2425947"/>
        <a:ext cx="2747110" cy="19921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44DED-CFD8-46BD-AFB8-82CB7CF8969F}">
      <dsp:nvSpPr>
        <dsp:cNvPr id="0" name=""/>
        <dsp:cNvSpPr/>
      </dsp:nvSpPr>
      <dsp:spPr>
        <a:xfrm rot="5400000">
          <a:off x="4713034" y="-1529550"/>
          <a:ext cx="176618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US" sz="3000" kern="1200"/>
            <a:t>Lack of sufficient amount of  people consistently on duty or available to respond</a:t>
          </a:r>
        </a:p>
      </dsp:txBody>
      <dsp:txXfrm rot="-5400000">
        <a:off x="2962655" y="307047"/>
        <a:ext cx="5180726" cy="1593750"/>
      </dsp:txXfrm>
    </dsp:sp>
    <dsp:sp modelId="{2FB44D3D-446F-42EA-A444-B40F80C54F44}">
      <dsp:nvSpPr>
        <dsp:cNvPr id="0" name=""/>
        <dsp:cNvSpPr/>
      </dsp:nvSpPr>
      <dsp:spPr>
        <a:xfrm>
          <a:off x="0" y="55"/>
          <a:ext cx="2962656"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99060" rIns="198120" bIns="99060" numCol="1" spcCol="1270" anchor="ctr" anchorCtr="0">
          <a:noAutofit/>
        </a:bodyPr>
        <a:lstStyle/>
        <a:p>
          <a:pPr marL="0" lvl="0" indent="0" algn="ctr" defTabSz="2311400">
            <a:lnSpc>
              <a:spcPct val="90000"/>
            </a:lnSpc>
            <a:spcBef>
              <a:spcPct val="0"/>
            </a:spcBef>
            <a:spcAft>
              <a:spcPct val="35000"/>
            </a:spcAft>
            <a:buNone/>
          </a:pPr>
          <a:r>
            <a:rPr lang="en-US" sz="5200" kern="1200"/>
            <a:t>Staffing</a:t>
          </a:r>
        </a:p>
      </dsp:txBody>
      <dsp:txXfrm>
        <a:off x="107773" y="107828"/>
        <a:ext cx="2747110" cy="1992186"/>
      </dsp:txXfrm>
    </dsp:sp>
    <dsp:sp modelId="{E9CCE26E-EB43-47EC-9BBB-046307B1A293}">
      <dsp:nvSpPr>
        <dsp:cNvPr id="0" name=""/>
        <dsp:cNvSpPr/>
      </dsp:nvSpPr>
      <dsp:spPr>
        <a:xfrm rot="5400000">
          <a:off x="4713034" y="788569"/>
          <a:ext cx="176618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US" sz="3000" kern="1200"/>
            <a:t>Increasing demand for service</a:t>
          </a:r>
        </a:p>
        <a:p>
          <a:pPr marL="571500" lvl="2" indent="-285750" algn="l" defTabSz="1333500">
            <a:lnSpc>
              <a:spcPct val="90000"/>
            </a:lnSpc>
            <a:spcBef>
              <a:spcPct val="0"/>
            </a:spcBef>
            <a:spcAft>
              <a:spcPct val="15000"/>
            </a:spcAft>
            <a:buChar char="•"/>
          </a:pPr>
          <a:r>
            <a:rPr lang="en-US" sz="3000" kern="1200"/>
            <a:t>Aging population</a:t>
          </a:r>
        </a:p>
        <a:p>
          <a:pPr marL="571500" lvl="2" indent="-285750" algn="l" defTabSz="1333500">
            <a:lnSpc>
              <a:spcPct val="90000"/>
            </a:lnSpc>
            <a:spcBef>
              <a:spcPct val="0"/>
            </a:spcBef>
            <a:spcAft>
              <a:spcPct val="15000"/>
            </a:spcAft>
            <a:buChar char="•"/>
          </a:pPr>
          <a:r>
            <a:rPr lang="en-US" sz="3000" kern="1200"/>
            <a:t>Dependency on 911</a:t>
          </a:r>
        </a:p>
      </dsp:txBody>
      <dsp:txXfrm rot="-5400000">
        <a:off x="2962655" y="2625166"/>
        <a:ext cx="5180726" cy="1593750"/>
      </dsp:txXfrm>
    </dsp:sp>
    <dsp:sp modelId="{ED591187-EAE5-4F0B-99A6-EACA1036F1CF}">
      <dsp:nvSpPr>
        <dsp:cNvPr id="0" name=""/>
        <dsp:cNvSpPr/>
      </dsp:nvSpPr>
      <dsp:spPr>
        <a:xfrm>
          <a:off x="0" y="2318174"/>
          <a:ext cx="2962656"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99060" rIns="198120" bIns="99060" numCol="1" spcCol="1270" anchor="ctr" anchorCtr="0">
          <a:noAutofit/>
        </a:bodyPr>
        <a:lstStyle/>
        <a:p>
          <a:pPr marL="0" lvl="0" indent="0" algn="ctr" defTabSz="2311400">
            <a:lnSpc>
              <a:spcPct val="90000"/>
            </a:lnSpc>
            <a:spcBef>
              <a:spcPct val="0"/>
            </a:spcBef>
            <a:spcAft>
              <a:spcPct val="35000"/>
            </a:spcAft>
            <a:buNone/>
          </a:pPr>
          <a:r>
            <a:rPr lang="en-US" sz="5200" kern="1200"/>
            <a:t>Demand</a:t>
          </a:r>
        </a:p>
      </dsp:txBody>
      <dsp:txXfrm>
        <a:off x="107773" y="2425947"/>
        <a:ext cx="2747110" cy="19921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C0E62-1A29-4D15-ABD4-957F64288E21}">
      <dsp:nvSpPr>
        <dsp:cNvPr id="0" name=""/>
        <dsp:cNvSpPr/>
      </dsp:nvSpPr>
      <dsp:spPr>
        <a:xfrm>
          <a:off x="0" y="5363"/>
          <a:ext cx="7886700" cy="81549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 Automatic aid</a:t>
          </a:r>
        </a:p>
      </dsp:txBody>
      <dsp:txXfrm>
        <a:off x="39809" y="45172"/>
        <a:ext cx="7807082" cy="735872"/>
      </dsp:txXfrm>
    </dsp:sp>
    <dsp:sp modelId="{CC6D6E56-66DB-4E26-8E87-E0BBBF3DF1A9}">
      <dsp:nvSpPr>
        <dsp:cNvPr id="0" name=""/>
        <dsp:cNvSpPr/>
      </dsp:nvSpPr>
      <dsp:spPr>
        <a:xfrm>
          <a:off x="0" y="820853"/>
          <a:ext cx="7886700" cy="5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US" sz="2700" kern="1200"/>
            <a:t>Improves response times and resources to large incidents</a:t>
          </a:r>
        </a:p>
      </dsp:txBody>
      <dsp:txXfrm>
        <a:off x="0" y="820853"/>
        <a:ext cx="7886700" cy="563040"/>
      </dsp:txXfrm>
    </dsp:sp>
    <dsp:sp modelId="{7CA2A676-43AF-488C-90A4-F5204FB81308}">
      <dsp:nvSpPr>
        <dsp:cNvPr id="0" name=""/>
        <dsp:cNvSpPr/>
      </dsp:nvSpPr>
      <dsp:spPr>
        <a:xfrm>
          <a:off x="0" y="1383894"/>
          <a:ext cx="7886700" cy="81549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 Staffing improvements</a:t>
          </a:r>
        </a:p>
      </dsp:txBody>
      <dsp:txXfrm>
        <a:off x="39809" y="1423703"/>
        <a:ext cx="7807082" cy="735872"/>
      </dsp:txXfrm>
    </dsp:sp>
    <dsp:sp modelId="{ED8D44DA-E025-4023-9C22-F555DFE8D51F}">
      <dsp:nvSpPr>
        <dsp:cNvPr id="0" name=""/>
        <dsp:cNvSpPr/>
      </dsp:nvSpPr>
      <dsp:spPr>
        <a:xfrm>
          <a:off x="0" y="2199384"/>
          <a:ext cx="7886700" cy="214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US" sz="2700" kern="1200" dirty="0"/>
            <a:t>- 1 person on duty most of the time</a:t>
          </a:r>
        </a:p>
        <a:p>
          <a:pPr marL="228600" lvl="1" indent="-228600" algn="l" defTabSz="1200150">
            <a:lnSpc>
              <a:spcPct val="90000"/>
            </a:lnSpc>
            <a:spcBef>
              <a:spcPct val="0"/>
            </a:spcBef>
            <a:spcAft>
              <a:spcPct val="20000"/>
            </a:spcAft>
            <a:buChar char="•"/>
          </a:pPr>
          <a:r>
            <a:rPr lang="en-US" sz="2700" kern="1200" dirty="0"/>
            <a:t>- Highest level of certified firefighters and medical providers in our history</a:t>
          </a:r>
        </a:p>
        <a:p>
          <a:pPr marL="228600" lvl="1" indent="-228600" algn="l" defTabSz="1200150">
            <a:lnSpc>
              <a:spcPct val="90000"/>
            </a:lnSpc>
            <a:spcBef>
              <a:spcPct val="0"/>
            </a:spcBef>
            <a:spcAft>
              <a:spcPct val="20000"/>
            </a:spcAft>
            <a:buChar char="•"/>
          </a:pPr>
          <a:r>
            <a:rPr lang="en-US" sz="2700" kern="1200" dirty="0"/>
            <a:t>- The only successful volunteer department in the area</a:t>
          </a:r>
        </a:p>
      </dsp:txBody>
      <dsp:txXfrm>
        <a:off x="0" y="2199384"/>
        <a:ext cx="7886700" cy="214659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FA1DA-516E-431C-B170-88B658E441B6}">
      <dsp:nvSpPr>
        <dsp:cNvPr id="0" name=""/>
        <dsp:cNvSpPr/>
      </dsp:nvSpPr>
      <dsp:spPr>
        <a:xfrm>
          <a:off x="0" y="215108"/>
          <a:ext cx="7886700" cy="67158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Continued 100% business inspection plan</a:t>
          </a:r>
        </a:p>
      </dsp:txBody>
      <dsp:txXfrm>
        <a:off x="32784" y="247892"/>
        <a:ext cx="7821132" cy="606012"/>
      </dsp:txXfrm>
    </dsp:sp>
    <dsp:sp modelId="{612FAF1A-A37A-44D0-AE50-5D9417096A6C}">
      <dsp:nvSpPr>
        <dsp:cNvPr id="0" name=""/>
        <dsp:cNvSpPr/>
      </dsp:nvSpPr>
      <dsp:spPr>
        <a:xfrm>
          <a:off x="0" y="967329"/>
          <a:ext cx="7886700" cy="67158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Water supply Plan</a:t>
          </a:r>
        </a:p>
      </dsp:txBody>
      <dsp:txXfrm>
        <a:off x="32784" y="1000113"/>
        <a:ext cx="7821132" cy="606012"/>
      </dsp:txXfrm>
    </dsp:sp>
    <dsp:sp modelId="{33073BDE-8FA2-418F-958F-24830A2A55A6}">
      <dsp:nvSpPr>
        <dsp:cNvPr id="0" name=""/>
        <dsp:cNvSpPr/>
      </dsp:nvSpPr>
      <dsp:spPr>
        <a:xfrm>
          <a:off x="0" y="1638909"/>
          <a:ext cx="7886700"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Hydrant repairs/replacement is an ongoing project</a:t>
          </a:r>
        </a:p>
        <a:p>
          <a:pPr marL="228600" lvl="1" indent="-228600" algn="l" defTabSz="977900">
            <a:lnSpc>
              <a:spcPct val="90000"/>
            </a:lnSpc>
            <a:spcBef>
              <a:spcPct val="0"/>
            </a:spcBef>
            <a:spcAft>
              <a:spcPct val="20000"/>
            </a:spcAft>
            <a:buChar char="•"/>
          </a:pPr>
          <a:r>
            <a:rPr lang="en-US" sz="2200" kern="1200"/>
            <a:t>Redundant water supply plans: Auto Aid, tender operations</a:t>
          </a:r>
        </a:p>
      </dsp:txBody>
      <dsp:txXfrm>
        <a:off x="0" y="1638909"/>
        <a:ext cx="7886700" cy="753480"/>
      </dsp:txXfrm>
    </dsp:sp>
    <dsp:sp modelId="{7936ADFA-A704-4866-A613-4A4A4F0DD6AC}">
      <dsp:nvSpPr>
        <dsp:cNvPr id="0" name=""/>
        <dsp:cNvSpPr/>
      </dsp:nvSpPr>
      <dsp:spPr>
        <a:xfrm>
          <a:off x="0" y="2392389"/>
          <a:ext cx="7886700" cy="67158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SCBA plan</a:t>
          </a:r>
        </a:p>
      </dsp:txBody>
      <dsp:txXfrm>
        <a:off x="32784" y="2425173"/>
        <a:ext cx="7821132" cy="606012"/>
      </dsp:txXfrm>
    </dsp:sp>
    <dsp:sp modelId="{D53E1BBA-50C2-4B18-BE61-7B4A8F5A7561}">
      <dsp:nvSpPr>
        <dsp:cNvPr id="0" name=""/>
        <dsp:cNvSpPr/>
      </dsp:nvSpPr>
      <dsp:spPr>
        <a:xfrm>
          <a:off x="0" y="3063969"/>
          <a:ext cx="7886700" cy="107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Sourced and paid through Fire Fund Budget in tiered approach</a:t>
          </a:r>
        </a:p>
        <a:p>
          <a:pPr marL="228600" lvl="1" indent="-228600" algn="l" defTabSz="977900">
            <a:lnSpc>
              <a:spcPct val="90000"/>
            </a:lnSpc>
            <a:spcBef>
              <a:spcPct val="0"/>
            </a:spcBef>
            <a:spcAft>
              <a:spcPct val="20000"/>
            </a:spcAft>
            <a:buChar char="•"/>
          </a:pPr>
          <a:r>
            <a:rPr lang="en-US" sz="2200" kern="1200"/>
            <a:t>Won’t have to source a Million Dollars in 10 years to replace them all at once</a:t>
          </a:r>
        </a:p>
      </dsp:txBody>
      <dsp:txXfrm>
        <a:off x="0" y="3063969"/>
        <a:ext cx="7886700" cy="107226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0F32E-C6AC-4081-8C5C-F9517E4D830C}">
      <dsp:nvSpPr>
        <dsp:cNvPr id="0" name=""/>
        <dsp:cNvSpPr/>
      </dsp:nvSpPr>
      <dsp:spPr>
        <a:xfrm rot="5400000">
          <a:off x="5028531" y="-2103801"/>
          <a:ext cx="668848" cy="504748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More consistent testing and inspections</a:t>
          </a:r>
        </a:p>
      </dsp:txBody>
      <dsp:txXfrm rot="-5400000">
        <a:off x="2839211" y="118169"/>
        <a:ext cx="5014838" cy="603548"/>
      </dsp:txXfrm>
    </dsp:sp>
    <dsp:sp modelId="{9322B07C-78AC-440B-84D6-B540CCA2BC12}">
      <dsp:nvSpPr>
        <dsp:cNvPr id="0" name=""/>
        <dsp:cNvSpPr/>
      </dsp:nvSpPr>
      <dsp:spPr>
        <a:xfrm>
          <a:off x="0" y="1912"/>
          <a:ext cx="2839212" cy="83606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t>- Hydrants</a:t>
          </a:r>
        </a:p>
      </dsp:txBody>
      <dsp:txXfrm>
        <a:off x="40813" y="42725"/>
        <a:ext cx="2757586" cy="754434"/>
      </dsp:txXfrm>
    </dsp:sp>
    <dsp:sp modelId="{625B8A07-7B92-462F-BE7C-898E7287AAFE}">
      <dsp:nvSpPr>
        <dsp:cNvPr id="0" name=""/>
        <dsp:cNvSpPr/>
      </dsp:nvSpPr>
      <dsp:spPr>
        <a:xfrm rot="5400000">
          <a:off x="5028531" y="-1225938"/>
          <a:ext cx="668848" cy="504748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Tiered replacement plan</a:t>
          </a:r>
        </a:p>
      </dsp:txBody>
      <dsp:txXfrm rot="-5400000">
        <a:off x="2839211" y="996032"/>
        <a:ext cx="5014838" cy="603548"/>
      </dsp:txXfrm>
    </dsp:sp>
    <dsp:sp modelId="{F514DE85-E20F-4B58-B371-23BD4EE560F3}">
      <dsp:nvSpPr>
        <dsp:cNvPr id="0" name=""/>
        <dsp:cNvSpPr/>
      </dsp:nvSpPr>
      <dsp:spPr>
        <a:xfrm>
          <a:off x="0" y="879775"/>
          <a:ext cx="2839212" cy="83606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t>- SCBA</a:t>
          </a:r>
        </a:p>
      </dsp:txBody>
      <dsp:txXfrm>
        <a:off x="40813" y="920588"/>
        <a:ext cx="2757586" cy="754434"/>
      </dsp:txXfrm>
    </dsp:sp>
    <dsp:sp modelId="{371A584B-1CE8-46DA-99BE-4DFD6BB7A478}">
      <dsp:nvSpPr>
        <dsp:cNvPr id="0" name=""/>
        <dsp:cNvSpPr/>
      </dsp:nvSpPr>
      <dsp:spPr>
        <a:xfrm rot="5400000">
          <a:off x="5028531" y="-348075"/>
          <a:ext cx="668848" cy="504748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At least 2 personnel on duty at all times</a:t>
          </a:r>
        </a:p>
      </dsp:txBody>
      <dsp:txXfrm rot="-5400000">
        <a:off x="2839211" y="1873895"/>
        <a:ext cx="5014838" cy="603548"/>
      </dsp:txXfrm>
    </dsp:sp>
    <dsp:sp modelId="{9AED3CE6-88EB-49B6-B4C3-BBF611A75306}">
      <dsp:nvSpPr>
        <dsp:cNvPr id="0" name=""/>
        <dsp:cNvSpPr/>
      </dsp:nvSpPr>
      <dsp:spPr>
        <a:xfrm>
          <a:off x="0" y="1757638"/>
          <a:ext cx="2839212" cy="83606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t>- Staffing</a:t>
          </a:r>
        </a:p>
      </dsp:txBody>
      <dsp:txXfrm>
        <a:off x="40813" y="1798451"/>
        <a:ext cx="2757586" cy="754434"/>
      </dsp:txXfrm>
    </dsp:sp>
    <dsp:sp modelId="{B6C8358F-55E1-4998-B329-C796DFFDD8EC}">
      <dsp:nvSpPr>
        <dsp:cNvPr id="0" name=""/>
        <dsp:cNvSpPr/>
      </dsp:nvSpPr>
      <dsp:spPr>
        <a:xfrm rot="5400000">
          <a:off x="5028531" y="529788"/>
          <a:ext cx="668848" cy="504748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Continued focus on certifications</a:t>
          </a:r>
        </a:p>
      </dsp:txBody>
      <dsp:txXfrm rot="-5400000">
        <a:off x="2839211" y="2751758"/>
        <a:ext cx="5014838" cy="603548"/>
      </dsp:txXfrm>
    </dsp:sp>
    <dsp:sp modelId="{0FE2BE14-3D33-4A69-A8E2-283BB59B85AE}">
      <dsp:nvSpPr>
        <dsp:cNvPr id="0" name=""/>
        <dsp:cNvSpPr/>
      </dsp:nvSpPr>
      <dsp:spPr>
        <a:xfrm>
          <a:off x="0" y="2635502"/>
          <a:ext cx="2839212" cy="83606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t>- Training</a:t>
          </a:r>
        </a:p>
      </dsp:txBody>
      <dsp:txXfrm>
        <a:off x="40813" y="2676315"/>
        <a:ext cx="2757586" cy="754434"/>
      </dsp:txXfrm>
    </dsp:sp>
    <dsp:sp modelId="{20D46C37-BB97-40C9-A94B-873CD373A104}">
      <dsp:nvSpPr>
        <dsp:cNvPr id="0" name=""/>
        <dsp:cNvSpPr/>
      </dsp:nvSpPr>
      <dsp:spPr>
        <a:xfrm rot="5400000">
          <a:off x="5028531" y="1407651"/>
          <a:ext cx="668848" cy="5047488"/>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Improve from an ISO 4 to a 2</a:t>
          </a:r>
        </a:p>
      </dsp:txBody>
      <dsp:txXfrm rot="-5400000">
        <a:off x="2839211" y="3629621"/>
        <a:ext cx="5014838" cy="603548"/>
      </dsp:txXfrm>
    </dsp:sp>
    <dsp:sp modelId="{4CA5DEE9-8273-45AF-9FA6-8F5AE662C97B}">
      <dsp:nvSpPr>
        <dsp:cNvPr id="0" name=""/>
        <dsp:cNvSpPr/>
      </dsp:nvSpPr>
      <dsp:spPr>
        <a:xfrm>
          <a:off x="0" y="3513365"/>
          <a:ext cx="2839212" cy="83606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t>- ISO</a:t>
          </a:r>
        </a:p>
      </dsp:txBody>
      <dsp:txXfrm>
        <a:off x="40813" y="3554178"/>
        <a:ext cx="2757586" cy="75443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B08CF-2E6C-4638-AF78-2A01F82285C6}">
      <dsp:nvSpPr>
        <dsp:cNvPr id="0" name=""/>
        <dsp:cNvSpPr/>
      </dsp:nvSpPr>
      <dsp:spPr>
        <a:xfrm>
          <a:off x="0" y="65322"/>
          <a:ext cx="4726201" cy="64759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Systematic approach</a:t>
          </a:r>
        </a:p>
      </dsp:txBody>
      <dsp:txXfrm>
        <a:off x="31613" y="96935"/>
        <a:ext cx="4662975" cy="584369"/>
      </dsp:txXfrm>
    </dsp:sp>
    <dsp:sp modelId="{D61704EE-11AF-409A-A1CC-71AD9D37B5AE}">
      <dsp:nvSpPr>
        <dsp:cNvPr id="0" name=""/>
        <dsp:cNvSpPr/>
      </dsp:nvSpPr>
      <dsp:spPr>
        <a:xfrm>
          <a:off x="0" y="712917"/>
          <a:ext cx="4726201"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Tracked</a:t>
          </a:r>
          <a:r>
            <a:rPr lang="en-US" sz="2100" kern="1200" dirty="0"/>
            <a:t>, long range plan</a:t>
          </a:r>
        </a:p>
      </dsp:txBody>
      <dsp:txXfrm>
        <a:off x="0" y="712917"/>
        <a:ext cx="4726201" cy="447120"/>
      </dsp:txXfrm>
    </dsp:sp>
    <dsp:sp modelId="{6C538B7D-3E58-46EA-A896-04237EF2957F}">
      <dsp:nvSpPr>
        <dsp:cNvPr id="0" name=""/>
        <dsp:cNvSpPr/>
      </dsp:nvSpPr>
      <dsp:spPr>
        <a:xfrm>
          <a:off x="0" y="1160037"/>
          <a:ext cx="4726201" cy="647595"/>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Measurable progress</a:t>
          </a:r>
        </a:p>
      </dsp:txBody>
      <dsp:txXfrm>
        <a:off x="31613" y="1191650"/>
        <a:ext cx="4662975" cy="584369"/>
      </dsp:txXfrm>
    </dsp:sp>
    <dsp:sp modelId="{05E24568-2158-44EA-8E3A-37475D021AD9}">
      <dsp:nvSpPr>
        <dsp:cNvPr id="0" name=""/>
        <dsp:cNvSpPr/>
      </dsp:nvSpPr>
      <dsp:spPr>
        <a:xfrm>
          <a:off x="0" y="1807632"/>
          <a:ext cx="4726201"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Improvements in all categories</a:t>
          </a:r>
        </a:p>
      </dsp:txBody>
      <dsp:txXfrm>
        <a:off x="0" y="1807632"/>
        <a:ext cx="4726201" cy="447120"/>
      </dsp:txXfrm>
    </dsp:sp>
    <dsp:sp modelId="{5C16728E-15BF-4010-AC92-39EED758FF09}">
      <dsp:nvSpPr>
        <dsp:cNvPr id="0" name=""/>
        <dsp:cNvSpPr/>
      </dsp:nvSpPr>
      <dsp:spPr>
        <a:xfrm>
          <a:off x="0" y="2254752"/>
          <a:ext cx="4726201" cy="647595"/>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Safety priority</a:t>
          </a:r>
        </a:p>
      </dsp:txBody>
      <dsp:txXfrm>
        <a:off x="31613" y="2286365"/>
        <a:ext cx="4662975" cy="584369"/>
      </dsp:txXfrm>
    </dsp:sp>
    <dsp:sp modelId="{EF00A276-E655-478D-8955-D5E5F6AA8100}">
      <dsp:nvSpPr>
        <dsp:cNvPr id="0" name=""/>
        <dsp:cNvSpPr/>
      </dsp:nvSpPr>
      <dsp:spPr>
        <a:xfrm>
          <a:off x="0" y="2902347"/>
          <a:ext cx="4726201"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Better volunteer engagement, training, equipment, standards, and procedures</a:t>
          </a:r>
        </a:p>
      </dsp:txBody>
      <dsp:txXfrm>
        <a:off x="0" y="2902347"/>
        <a:ext cx="4726201" cy="950130"/>
      </dsp:txXfrm>
    </dsp:sp>
    <dsp:sp modelId="{857CB01B-4FA3-4521-82E2-6C1319D5D246}">
      <dsp:nvSpPr>
        <dsp:cNvPr id="0" name=""/>
        <dsp:cNvSpPr/>
      </dsp:nvSpPr>
      <dsp:spPr>
        <a:xfrm>
          <a:off x="0" y="3852477"/>
          <a:ext cx="4726201" cy="64759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Forward movement</a:t>
          </a:r>
        </a:p>
      </dsp:txBody>
      <dsp:txXfrm>
        <a:off x="31613" y="3884090"/>
        <a:ext cx="4662975" cy="584369"/>
      </dsp:txXfrm>
    </dsp:sp>
    <dsp:sp modelId="{BB09D4DA-3CD7-4285-8805-B67FC650EEF4}">
      <dsp:nvSpPr>
        <dsp:cNvPr id="0" name=""/>
        <dsp:cNvSpPr/>
      </dsp:nvSpPr>
      <dsp:spPr>
        <a:xfrm>
          <a:off x="0" y="4500072"/>
          <a:ext cx="4726201" cy="1313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Future planning, cooperation, relationship building</a:t>
          </a:r>
        </a:p>
        <a:p>
          <a:pPr marL="228600" lvl="1" indent="-228600" algn="l" defTabSz="933450">
            <a:lnSpc>
              <a:spcPct val="90000"/>
            </a:lnSpc>
            <a:spcBef>
              <a:spcPct val="0"/>
            </a:spcBef>
            <a:spcAft>
              <a:spcPct val="20000"/>
            </a:spcAft>
            <a:buChar char="•"/>
          </a:pPr>
          <a:r>
            <a:rPr lang="en-US" sz="2100" kern="1200"/>
            <a:t>County wide approach to emergency services</a:t>
          </a:r>
        </a:p>
      </dsp:txBody>
      <dsp:txXfrm>
        <a:off x="0" y="4500072"/>
        <a:ext cx="4726201" cy="131341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FD5CB6CF-045C-4ADA-A8E0-66610E64BE30}" type="datetimeFigureOut">
              <a:rPr lang="en-US" smtClean="0"/>
              <a:t>4/12/2026</a:t>
            </a:fld>
            <a:endParaRPr lang="en-US"/>
          </a:p>
        </p:txBody>
      </p:sp>
      <p:sp>
        <p:nvSpPr>
          <p:cNvPr id="4" name="Slide Image Placeholder 3"/>
          <p:cNvSpPr>
            <a:spLocks noGrp="1" noRot="1" noChangeAspect="1"/>
          </p:cNvSpPr>
          <p:nvPr>
            <p:ph type="sldImg" idx="2"/>
          </p:nvPr>
        </p:nvSpPr>
        <p:spPr>
          <a:xfrm>
            <a:off x="1497013" y="1200150"/>
            <a:ext cx="4321175" cy="3240088"/>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ABA220AF-32E7-46CF-8E1B-A8F8F8B68929}" type="slidenum">
              <a:rPr lang="en-US" smtClean="0"/>
              <a:t>‹#›</a:t>
            </a:fld>
            <a:endParaRPr lang="en-US"/>
          </a:p>
        </p:txBody>
      </p:sp>
    </p:spTree>
    <p:extLst>
      <p:ext uri="{BB962C8B-B14F-4D97-AF65-F5344CB8AC3E}">
        <p14:creationId xmlns:p14="http://schemas.microsoft.com/office/powerpoint/2010/main" val="939231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a:t>
            </a:fld>
            <a:endParaRPr lang="en-US"/>
          </a:p>
        </p:txBody>
      </p:sp>
    </p:spTree>
    <p:extLst>
      <p:ext uri="{BB962C8B-B14F-4D97-AF65-F5344CB8AC3E}">
        <p14:creationId xmlns:p14="http://schemas.microsoft.com/office/powerpoint/2010/main" val="1331459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a:t>
            </a:fld>
            <a:endParaRPr lang="en-US"/>
          </a:p>
        </p:txBody>
      </p:sp>
    </p:spTree>
    <p:extLst>
      <p:ext uri="{BB962C8B-B14F-4D97-AF65-F5344CB8AC3E}">
        <p14:creationId xmlns:p14="http://schemas.microsoft.com/office/powerpoint/2010/main" val="107578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take a moment to address something directly.”</a:t>
            </a:r>
          </a:p>
          <a:p>
            <a:r>
              <a:rPr lang="en-US" dirty="0"/>
              <a:t>“Fire protection is a complex system, and not all parts of that system are visible unless you’re working in it every day.”</a:t>
            </a:r>
          </a:p>
          <a:p>
            <a:r>
              <a:rPr lang="en-US" dirty="0"/>
              <a:t>“As the Fire Chief, it’s my responsibility not just to manage that system, but to make sure it’s clearly understood.”</a:t>
            </a:r>
          </a:p>
          <a:p>
            <a:r>
              <a:rPr lang="en-US" b="1" dirty="0"/>
              <a:t>Short pause</a:t>
            </a:r>
            <a:endParaRPr lang="en-US" dirty="0"/>
          </a:p>
          <a:p>
            <a:r>
              <a:rPr lang="en-US" dirty="0"/>
              <a:t>“If there is any confusion about hydrants, equipment, or how we operate, then I need to do a better job communicating that.”</a:t>
            </a:r>
          </a:p>
          <a:p>
            <a:r>
              <a:rPr lang="en-US" dirty="0"/>
              <a:t>“That’s part of the reason for this presentation today, to make sure there is a clear, shared understanding of where we are, what we’ve improved, and what we’re continuing to work on.”</a:t>
            </a:r>
          </a:p>
        </p:txBody>
      </p:sp>
      <p:sp>
        <p:nvSpPr>
          <p:cNvPr id="4" name="Slide Number Placeholder 3"/>
          <p:cNvSpPr>
            <a:spLocks noGrp="1"/>
          </p:cNvSpPr>
          <p:nvPr>
            <p:ph type="sldNum" sz="quarter" idx="5"/>
          </p:nvPr>
        </p:nvSpPr>
        <p:spPr/>
        <p:txBody>
          <a:bodyPr/>
          <a:lstStyle/>
          <a:p>
            <a:fld id="{ABA220AF-32E7-46CF-8E1B-A8F8F8B68929}" type="slidenum">
              <a:rPr lang="en-US" smtClean="0"/>
              <a:t>3</a:t>
            </a:fld>
            <a:endParaRPr lang="en-US"/>
          </a:p>
        </p:txBody>
      </p:sp>
    </p:spTree>
    <p:extLst>
      <p:ext uri="{BB962C8B-B14F-4D97-AF65-F5344CB8AC3E}">
        <p14:creationId xmlns:p14="http://schemas.microsoft.com/office/powerpoint/2010/main" val="1173320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4</a:t>
            </a:fld>
            <a:endParaRPr lang="en-US"/>
          </a:p>
        </p:txBody>
      </p:sp>
    </p:spTree>
    <p:extLst>
      <p:ext uri="{BB962C8B-B14F-4D97-AF65-F5344CB8AC3E}">
        <p14:creationId xmlns:p14="http://schemas.microsoft.com/office/powerpoint/2010/main" val="3008685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5</a:t>
            </a:fld>
            <a:endParaRPr lang="en-US"/>
          </a:p>
        </p:txBody>
      </p:sp>
    </p:spTree>
    <p:extLst>
      <p:ext uri="{BB962C8B-B14F-4D97-AF65-F5344CB8AC3E}">
        <p14:creationId xmlns:p14="http://schemas.microsoft.com/office/powerpoint/2010/main" val="2763885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6</a:t>
            </a:fld>
            <a:endParaRPr lang="en-US"/>
          </a:p>
        </p:txBody>
      </p:sp>
    </p:spTree>
    <p:extLst>
      <p:ext uri="{BB962C8B-B14F-4D97-AF65-F5344CB8AC3E}">
        <p14:creationId xmlns:p14="http://schemas.microsoft.com/office/powerpoint/2010/main" val="1545871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7</a:t>
            </a:fld>
            <a:endParaRPr lang="en-US"/>
          </a:p>
        </p:txBody>
      </p:sp>
    </p:spTree>
    <p:extLst>
      <p:ext uri="{BB962C8B-B14F-4D97-AF65-F5344CB8AC3E}">
        <p14:creationId xmlns:p14="http://schemas.microsoft.com/office/powerpoint/2010/main" val="1777137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8</a:t>
            </a:fld>
            <a:endParaRPr lang="en-US"/>
          </a:p>
        </p:txBody>
      </p:sp>
    </p:spTree>
    <p:extLst>
      <p:ext uri="{BB962C8B-B14F-4D97-AF65-F5344CB8AC3E}">
        <p14:creationId xmlns:p14="http://schemas.microsoft.com/office/powerpoint/2010/main" val="905142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9</a:t>
            </a:fld>
            <a:endParaRPr lang="en-US"/>
          </a:p>
        </p:txBody>
      </p:sp>
    </p:spTree>
    <p:extLst>
      <p:ext uri="{BB962C8B-B14F-4D97-AF65-F5344CB8AC3E}">
        <p14:creationId xmlns:p14="http://schemas.microsoft.com/office/powerpoint/2010/main" val="3789765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10</a:t>
            </a:fld>
            <a:endParaRPr lang="en-US"/>
          </a:p>
        </p:txBody>
      </p:sp>
    </p:spTree>
    <p:extLst>
      <p:ext uri="{BB962C8B-B14F-4D97-AF65-F5344CB8AC3E}">
        <p14:creationId xmlns:p14="http://schemas.microsoft.com/office/powerpoint/2010/main" val="4031083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11</a:t>
            </a:fld>
            <a:endParaRPr lang="en-US"/>
          </a:p>
        </p:txBody>
      </p:sp>
    </p:spTree>
    <p:extLst>
      <p:ext uri="{BB962C8B-B14F-4D97-AF65-F5344CB8AC3E}">
        <p14:creationId xmlns:p14="http://schemas.microsoft.com/office/powerpoint/2010/main" val="1069015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12</a:t>
            </a:fld>
            <a:endParaRPr lang="en-US"/>
          </a:p>
        </p:txBody>
      </p:sp>
    </p:spTree>
    <p:extLst>
      <p:ext uri="{BB962C8B-B14F-4D97-AF65-F5344CB8AC3E}">
        <p14:creationId xmlns:p14="http://schemas.microsoft.com/office/powerpoint/2010/main" val="1595961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room and contents fire. You’ll hear that term come up later</a:t>
            </a:r>
          </a:p>
          <a:p>
            <a:r>
              <a:rPr lang="en-US" dirty="0"/>
              <a:t>This is what has changed firefighting so much from 50 years ago</a:t>
            </a:r>
          </a:p>
        </p:txBody>
      </p:sp>
      <p:sp>
        <p:nvSpPr>
          <p:cNvPr id="4" name="Slide Number Placeholder 3"/>
          <p:cNvSpPr>
            <a:spLocks noGrp="1"/>
          </p:cNvSpPr>
          <p:nvPr>
            <p:ph type="sldNum" sz="quarter" idx="5"/>
          </p:nvPr>
        </p:nvSpPr>
        <p:spPr/>
        <p:txBody>
          <a:bodyPr/>
          <a:lstStyle/>
          <a:p>
            <a:fld id="{ABA220AF-32E7-46CF-8E1B-A8F8F8B68929}" type="slidenum">
              <a:rPr lang="en-US" smtClean="0"/>
              <a:t>13</a:t>
            </a:fld>
            <a:endParaRPr lang="en-US"/>
          </a:p>
        </p:txBody>
      </p:sp>
    </p:spTree>
    <p:extLst>
      <p:ext uri="{BB962C8B-B14F-4D97-AF65-F5344CB8AC3E}">
        <p14:creationId xmlns:p14="http://schemas.microsoft.com/office/powerpoint/2010/main" val="52039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14</a:t>
            </a:fld>
            <a:endParaRPr lang="en-US"/>
          </a:p>
        </p:txBody>
      </p:sp>
    </p:spTree>
    <p:extLst>
      <p:ext uri="{BB962C8B-B14F-4D97-AF65-F5344CB8AC3E}">
        <p14:creationId xmlns:p14="http://schemas.microsoft.com/office/powerpoint/2010/main" val="1338631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15</a:t>
            </a:fld>
            <a:endParaRPr lang="en-US"/>
          </a:p>
        </p:txBody>
      </p:sp>
    </p:spTree>
    <p:extLst>
      <p:ext uri="{BB962C8B-B14F-4D97-AF65-F5344CB8AC3E}">
        <p14:creationId xmlns:p14="http://schemas.microsoft.com/office/powerpoint/2010/main" val="890071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“Fire hydrants are part of a larger water supply system, and like any infrastructure, they require ongoing maintenance and periodic replacement. It is standard in every community that some hydrants will be temporarily out of service at any given time due to repairs, damage, or age.”</a:t>
            </a:r>
          </a:p>
          <a:p>
            <a:r>
              <a:rPr lang="en-US" b="1" dirty="0"/>
              <a:t>Pause. Let that land.</a:t>
            </a:r>
            <a:endParaRPr lang="en-US" dirty="0"/>
          </a:p>
          <a:p>
            <a:r>
              <a:rPr lang="en-US" dirty="0"/>
              <a:t>“Those conditions are tracked, prioritized, and addressed as part of normal operations. This is not unique to Mesilla, it is how municipal water systems function nationwide.”</a:t>
            </a:r>
          </a:p>
          <a:p>
            <a:endParaRPr lang="en-US" dirty="0"/>
          </a:p>
        </p:txBody>
      </p:sp>
      <p:sp>
        <p:nvSpPr>
          <p:cNvPr id="4" name="Slide Number Placeholder 3"/>
          <p:cNvSpPr>
            <a:spLocks noGrp="1"/>
          </p:cNvSpPr>
          <p:nvPr>
            <p:ph type="sldNum" sz="quarter" idx="5"/>
          </p:nvPr>
        </p:nvSpPr>
        <p:spPr/>
        <p:txBody>
          <a:bodyPr/>
          <a:lstStyle/>
          <a:p>
            <a:fld id="{ABA220AF-32E7-46CF-8E1B-A8F8F8B68929}" type="slidenum">
              <a:rPr lang="en-US" smtClean="0"/>
              <a:t>16</a:t>
            </a:fld>
            <a:endParaRPr lang="en-US"/>
          </a:p>
        </p:txBody>
      </p:sp>
    </p:spTree>
    <p:extLst>
      <p:ext uri="{BB962C8B-B14F-4D97-AF65-F5344CB8AC3E}">
        <p14:creationId xmlns:p14="http://schemas.microsoft.com/office/powerpoint/2010/main" val="1472112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put our situation in context, there was a point in the past where we had 45 hydrants out of service. Today, that number has been reduced to approximately 13.”</a:t>
            </a:r>
          </a:p>
          <a:p>
            <a:r>
              <a:rPr lang="en-US" b="1" dirty="0"/>
              <a:t>Short pause</a:t>
            </a:r>
            <a:endParaRPr lang="en-US" dirty="0"/>
          </a:p>
          <a:p>
            <a:r>
              <a:rPr lang="en-US" dirty="0"/>
              <a:t>“That represents measurable progress, not neglect.”</a:t>
            </a:r>
          </a:p>
          <a:p>
            <a:r>
              <a:rPr lang="en-US" dirty="0"/>
              <a:t>“Those remaining hydrants are already identified and are part of an ongoing replacement plan. This is a phased infrastructure issue, not a sudden or unmanaged problem.”</a:t>
            </a:r>
          </a:p>
          <a:p>
            <a:r>
              <a:rPr lang="en-US" b="1" dirty="0"/>
              <a:t>If pushed or challenged (keep it tight):</a:t>
            </a:r>
          </a:p>
          <a:p>
            <a:r>
              <a:rPr lang="en-US" dirty="0"/>
              <a:t>“We are actively improving the system, and the numbers reflect that.”</a:t>
            </a:r>
          </a:p>
          <a:p>
            <a:endParaRPr lang="en-US" dirty="0"/>
          </a:p>
        </p:txBody>
      </p:sp>
      <p:sp>
        <p:nvSpPr>
          <p:cNvPr id="4" name="Slide Number Placeholder 3"/>
          <p:cNvSpPr>
            <a:spLocks noGrp="1"/>
          </p:cNvSpPr>
          <p:nvPr>
            <p:ph type="sldNum" sz="quarter" idx="5"/>
          </p:nvPr>
        </p:nvSpPr>
        <p:spPr/>
        <p:txBody>
          <a:bodyPr/>
          <a:lstStyle/>
          <a:p>
            <a:fld id="{ABA220AF-32E7-46CF-8E1B-A8F8F8B68929}" type="slidenum">
              <a:rPr lang="en-US" smtClean="0"/>
              <a:t>17</a:t>
            </a:fld>
            <a:endParaRPr lang="en-US"/>
          </a:p>
        </p:txBody>
      </p:sp>
    </p:spTree>
    <p:extLst>
      <p:ext uri="{BB962C8B-B14F-4D97-AF65-F5344CB8AC3E}">
        <p14:creationId xmlns:p14="http://schemas.microsoft.com/office/powerpoint/2010/main" val="2305478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UL studies - a room and contents fire takes about 500 gallons</a:t>
            </a:r>
          </a:p>
          <a:p>
            <a:pPr lvl="1"/>
            <a:r>
              <a:rPr lang="en-US" dirty="0"/>
              <a:t>Another reason to respond fast to keep it to room and contents (remember the video)</a:t>
            </a:r>
          </a:p>
          <a:p>
            <a:endParaRPr lang="en-US" dirty="0"/>
          </a:p>
        </p:txBody>
      </p:sp>
      <p:sp>
        <p:nvSpPr>
          <p:cNvPr id="4" name="Slide Number Placeholder 3"/>
          <p:cNvSpPr>
            <a:spLocks noGrp="1"/>
          </p:cNvSpPr>
          <p:nvPr>
            <p:ph type="sldNum" sz="quarter" idx="5"/>
          </p:nvPr>
        </p:nvSpPr>
        <p:spPr/>
        <p:txBody>
          <a:bodyPr/>
          <a:lstStyle/>
          <a:p>
            <a:fld id="{ABA220AF-32E7-46CF-8E1B-A8F8F8B68929}" type="slidenum">
              <a:rPr lang="en-US" smtClean="0"/>
              <a:t>18</a:t>
            </a:fld>
            <a:endParaRPr lang="en-US"/>
          </a:p>
        </p:txBody>
      </p:sp>
    </p:spTree>
    <p:extLst>
      <p:ext uri="{BB962C8B-B14F-4D97-AF65-F5344CB8AC3E}">
        <p14:creationId xmlns:p14="http://schemas.microsoft.com/office/powerpoint/2010/main" val="15292554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Room fire, no hydrant connection</a:t>
            </a:r>
          </a:p>
        </p:txBody>
      </p:sp>
      <p:sp>
        <p:nvSpPr>
          <p:cNvPr id="4" name="Slide Number Placeholder 3"/>
          <p:cNvSpPr>
            <a:spLocks noGrp="1"/>
          </p:cNvSpPr>
          <p:nvPr>
            <p:ph type="sldNum" sz="quarter" idx="5"/>
          </p:nvPr>
        </p:nvSpPr>
        <p:spPr/>
        <p:txBody>
          <a:bodyPr/>
          <a:lstStyle/>
          <a:p>
            <a:fld id="{ABA220AF-32E7-46CF-8E1B-A8F8F8B68929}" type="slidenum">
              <a:rPr lang="en-US" smtClean="0"/>
              <a:t>19</a:t>
            </a:fld>
            <a:endParaRPr lang="en-US"/>
          </a:p>
        </p:txBody>
      </p:sp>
    </p:spTree>
    <p:extLst>
      <p:ext uri="{BB962C8B-B14F-4D97-AF65-F5344CB8AC3E}">
        <p14:creationId xmlns:p14="http://schemas.microsoft.com/office/powerpoint/2010/main" val="22558924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Drop tank or tender shuttle operations</a:t>
            </a:r>
          </a:p>
        </p:txBody>
      </p:sp>
      <p:sp>
        <p:nvSpPr>
          <p:cNvPr id="4" name="Slide Number Placeholder 3"/>
          <p:cNvSpPr>
            <a:spLocks noGrp="1"/>
          </p:cNvSpPr>
          <p:nvPr>
            <p:ph type="sldNum" sz="quarter" idx="5"/>
          </p:nvPr>
        </p:nvSpPr>
        <p:spPr/>
        <p:txBody>
          <a:bodyPr/>
          <a:lstStyle/>
          <a:p>
            <a:fld id="{ABA220AF-32E7-46CF-8E1B-A8F8F8B68929}" type="slidenum">
              <a:rPr lang="en-US" smtClean="0"/>
              <a:t>20</a:t>
            </a:fld>
            <a:endParaRPr lang="en-US"/>
          </a:p>
        </p:txBody>
      </p:sp>
    </p:spTree>
    <p:extLst>
      <p:ext uri="{BB962C8B-B14F-4D97-AF65-F5344CB8AC3E}">
        <p14:creationId xmlns:p14="http://schemas.microsoft.com/office/powerpoint/2010/main" val="6786135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21</a:t>
            </a:fld>
            <a:endParaRPr lang="en-US"/>
          </a:p>
        </p:txBody>
      </p:sp>
    </p:spTree>
    <p:extLst>
      <p:ext uri="{BB962C8B-B14F-4D97-AF65-F5344CB8AC3E}">
        <p14:creationId xmlns:p14="http://schemas.microsoft.com/office/powerpoint/2010/main" val="35257122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“Self-contained breathing apparatus, or SCBA, is one of the most critical pieces of life safety equipment we provide to firefighters.”</a:t>
            </a:r>
          </a:p>
          <a:p>
            <a:r>
              <a:rPr lang="en-US" dirty="0"/>
              <a:t>It’s what separates a firefighter from a bystander</a:t>
            </a:r>
          </a:p>
          <a:p>
            <a:r>
              <a:rPr lang="en-US" dirty="0"/>
              <a:t>“Like all safety equipment, it has a defined service life and must be replaced on a regular cycle.”</a:t>
            </a:r>
          </a:p>
          <a:p>
            <a:r>
              <a:rPr lang="en-US" dirty="0"/>
              <a:t>State Fire grant was submitted on time, but funding ran out before they got to us. Federal is not considering replacing packs until 20 years old, despite mandates.</a:t>
            </a:r>
          </a:p>
          <a:p>
            <a:endParaRPr lang="en-US" dirty="0"/>
          </a:p>
        </p:txBody>
      </p:sp>
      <p:sp>
        <p:nvSpPr>
          <p:cNvPr id="4" name="Slide Number Placeholder 3"/>
          <p:cNvSpPr>
            <a:spLocks noGrp="1"/>
          </p:cNvSpPr>
          <p:nvPr>
            <p:ph type="sldNum" sz="quarter" idx="5"/>
          </p:nvPr>
        </p:nvSpPr>
        <p:spPr/>
        <p:txBody>
          <a:bodyPr/>
          <a:lstStyle/>
          <a:p>
            <a:fld id="{ABA220AF-32E7-46CF-8E1B-A8F8F8B68929}" type="slidenum">
              <a:rPr lang="en-US" smtClean="0"/>
              <a:t>22</a:t>
            </a:fld>
            <a:endParaRPr lang="en-US"/>
          </a:p>
        </p:txBody>
      </p:sp>
    </p:spTree>
    <p:extLst>
      <p:ext uri="{BB962C8B-B14F-4D97-AF65-F5344CB8AC3E}">
        <p14:creationId xmlns:p14="http://schemas.microsoft.com/office/powerpoint/2010/main" val="9564945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8E877-B8FE-7FBB-90DC-8505878006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D380E-B6C2-BE88-2693-0F17F023F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B6C5D2-0906-F6D9-A3F2-A6E52824877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167AA34-9BF1-0A52-1CA6-E9291255CEB2}"/>
              </a:ext>
            </a:extLst>
          </p:cNvPr>
          <p:cNvSpPr>
            <a:spLocks noGrp="1"/>
          </p:cNvSpPr>
          <p:nvPr>
            <p:ph type="sldNum" sz="quarter" idx="5"/>
          </p:nvPr>
        </p:nvSpPr>
        <p:spPr/>
        <p:txBody>
          <a:bodyPr/>
          <a:lstStyle/>
          <a:p>
            <a:fld id="{ABA220AF-32E7-46CF-8E1B-A8F8F8B68929}" type="slidenum">
              <a:rPr lang="en-US" smtClean="0"/>
              <a:t>23</a:t>
            </a:fld>
            <a:endParaRPr lang="en-US"/>
          </a:p>
        </p:txBody>
      </p:sp>
    </p:spTree>
    <p:extLst>
      <p:ext uri="{BB962C8B-B14F-4D97-AF65-F5344CB8AC3E}">
        <p14:creationId xmlns:p14="http://schemas.microsoft.com/office/powerpoint/2010/main" val="15545071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AE461-76F0-5A94-84DE-D8360E7F46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9C4226-5EFA-48CD-C27E-9E9C6029A8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5B2170-F369-99C3-FE1B-458DFFD5B3B4}"/>
              </a:ext>
            </a:extLst>
          </p:cNvPr>
          <p:cNvSpPr>
            <a:spLocks noGrp="1"/>
          </p:cNvSpPr>
          <p:nvPr>
            <p:ph type="body" idx="1"/>
          </p:nvPr>
        </p:nvSpPr>
        <p:spPr/>
        <p:txBody>
          <a:bodyPr/>
          <a:lstStyle/>
          <a:p>
            <a:pPr defTabSz="966612">
              <a:defRPr/>
            </a:pPr>
            <a:r>
              <a:rPr lang="en-US" dirty="0"/>
              <a:t>Meets Auto Aid requirement</a:t>
            </a:r>
          </a:p>
          <a:p>
            <a:pPr defTabSz="966612">
              <a:defRPr/>
            </a:pPr>
            <a:endParaRPr lang="en-US" dirty="0"/>
          </a:p>
          <a:p>
            <a:pPr defTabSz="966612">
              <a:defRPr/>
            </a:pPr>
            <a:r>
              <a:rPr lang="en-US" dirty="0"/>
              <a:t>We are going to be in a better place than we ever have been.</a:t>
            </a:r>
          </a:p>
          <a:p>
            <a:endParaRPr lang="en-US" dirty="0"/>
          </a:p>
        </p:txBody>
      </p:sp>
      <p:sp>
        <p:nvSpPr>
          <p:cNvPr id="4" name="Slide Number Placeholder 3">
            <a:extLst>
              <a:ext uri="{FF2B5EF4-FFF2-40B4-BE49-F238E27FC236}">
                <a16:creationId xmlns:a16="http://schemas.microsoft.com/office/drawing/2014/main" id="{A4A41901-A63F-5775-641C-C0DC445B4F90}"/>
              </a:ext>
            </a:extLst>
          </p:cNvPr>
          <p:cNvSpPr>
            <a:spLocks noGrp="1"/>
          </p:cNvSpPr>
          <p:nvPr>
            <p:ph type="sldNum" sz="quarter" idx="5"/>
          </p:nvPr>
        </p:nvSpPr>
        <p:spPr/>
        <p:txBody>
          <a:bodyPr/>
          <a:lstStyle/>
          <a:p>
            <a:fld id="{ABA220AF-32E7-46CF-8E1B-A8F8F8B68929}" type="slidenum">
              <a:rPr lang="en-US" smtClean="0"/>
              <a:t>24</a:t>
            </a:fld>
            <a:endParaRPr lang="en-US"/>
          </a:p>
        </p:txBody>
      </p:sp>
    </p:spTree>
    <p:extLst>
      <p:ext uri="{BB962C8B-B14F-4D97-AF65-F5344CB8AC3E}">
        <p14:creationId xmlns:p14="http://schemas.microsoft.com/office/powerpoint/2010/main" val="1573230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“SCBA equipment is not fully funded through state programs. Departments are responsible for managing replacement through a combination of local funding, grants, and partnerships.”</a:t>
            </a:r>
          </a:p>
          <a:p>
            <a:r>
              <a:rPr lang="en-US" dirty="0"/>
              <a:t>“In our case, we have implemented a phased replacement plan to ensure continuity of operations while maintaining fiscal responsibility.”</a:t>
            </a:r>
          </a:p>
          <a:p>
            <a:r>
              <a:rPr lang="en-US" dirty="0"/>
              <a:t>“We have also leveraged support from the county to assist with this effort.”</a:t>
            </a:r>
          </a:p>
          <a:p>
            <a:r>
              <a:rPr lang="en-US" dirty="0"/>
              <a:t>“This is a planned, managed upgrade process focused on firefighter safety. It is not an unaddressed issue.”</a:t>
            </a:r>
          </a:p>
        </p:txBody>
      </p:sp>
      <p:sp>
        <p:nvSpPr>
          <p:cNvPr id="4" name="Slide Number Placeholder 3"/>
          <p:cNvSpPr>
            <a:spLocks noGrp="1"/>
          </p:cNvSpPr>
          <p:nvPr>
            <p:ph type="sldNum" sz="quarter" idx="5"/>
          </p:nvPr>
        </p:nvSpPr>
        <p:spPr/>
        <p:txBody>
          <a:bodyPr/>
          <a:lstStyle/>
          <a:p>
            <a:fld id="{ABA220AF-32E7-46CF-8E1B-A8F8F8B68929}" type="slidenum">
              <a:rPr lang="en-US" smtClean="0"/>
              <a:t>25</a:t>
            </a:fld>
            <a:endParaRPr lang="en-US"/>
          </a:p>
        </p:txBody>
      </p:sp>
    </p:spTree>
    <p:extLst>
      <p:ext uri="{BB962C8B-B14F-4D97-AF65-F5344CB8AC3E}">
        <p14:creationId xmlns:p14="http://schemas.microsoft.com/office/powerpoint/2010/main" val="38177254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26</a:t>
            </a:fld>
            <a:endParaRPr lang="en-US"/>
          </a:p>
        </p:txBody>
      </p:sp>
    </p:spTree>
    <p:extLst>
      <p:ext uri="{BB962C8B-B14F-4D97-AF65-F5344CB8AC3E}">
        <p14:creationId xmlns:p14="http://schemas.microsoft.com/office/powerpoint/2010/main" val="17229419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27</a:t>
            </a:fld>
            <a:endParaRPr lang="en-US"/>
          </a:p>
        </p:txBody>
      </p:sp>
    </p:spTree>
    <p:extLst>
      <p:ext uri="{BB962C8B-B14F-4D97-AF65-F5344CB8AC3E}">
        <p14:creationId xmlns:p14="http://schemas.microsoft.com/office/powerpoint/2010/main" val="2679276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28</a:t>
            </a:fld>
            <a:endParaRPr lang="en-US"/>
          </a:p>
        </p:txBody>
      </p:sp>
    </p:spTree>
    <p:extLst>
      <p:ext uri="{BB962C8B-B14F-4D97-AF65-F5344CB8AC3E}">
        <p14:creationId xmlns:p14="http://schemas.microsoft.com/office/powerpoint/2010/main" val="26286555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29</a:t>
            </a:fld>
            <a:endParaRPr lang="en-US"/>
          </a:p>
        </p:txBody>
      </p:sp>
    </p:spTree>
    <p:extLst>
      <p:ext uri="{BB962C8B-B14F-4D97-AF65-F5344CB8AC3E}">
        <p14:creationId xmlns:p14="http://schemas.microsoft.com/office/powerpoint/2010/main" val="35119761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30</a:t>
            </a:fld>
            <a:endParaRPr lang="en-US"/>
          </a:p>
        </p:txBody>
      </p:sp>
    </p:spTree>
    <p:extLst>
      <p:ext uri="{BB962C8B-B14F-4D97-AF65-F5344CB8AC3E}">
        <p14:creationId xmlns:p14="http://schemas.microsoft.com/office/powerpoint/2010/main" val="12884306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31</a:t>
            </a:fld>
            <a:endParaRPr lang="en-US"/>
          </a:p>
        </p:txBody>
      </p:sp>
    </p:spTree>
    <p:extLst>
      <p:ext uri="{BB962C8B-B14F-4D97-AF65-F5344CB8AC3E}">
        <p14:creationId xmlns:p14="http://schemas.microsoft.com/office/powerpoint/2010/main" val="8223060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32</a:t>
            </a:fld>
            <a:endParaRPr lang="en-US"/>
          </a:p>
        </p:txBody>
      </p:sp>
    </p:spTree>
    <p:extLst>
      <p:ext uri="{BB962C8B-B14F-4D97-AF65-F5344CB8AC3E}">
        <p14:creationId xmlns:p14="http://schemas.microsoft.com/office/powerpoint/2010/main" val="486676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33</a:t>
            </a:fld>
            <a:endParaRPr lang="en-US"/>
          </a:p>
        </p:txBody>
      </p:sp>
    </p:spTree>
    <p:extLst>
      <p:ext uri="{BB962C8B-B14F-4D97-AF65-F5344CB8AC3E}">
        <p14:creationId xmlns:p14="http://schemas.microsoft.com/office/powerpoint/2010/main" val="1793385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34</a:t>
            </a:fld>
            <a:endParaRPr lang="en-US"/>
          </a:p>
        </p:txBody>
      </p:sp>
    </p:spTree>
    <p:extLst>
      <p:ext uri="{BB962C8B-B14F-4D97-AF65-F5344CB8AC3E}">
        <p14:creationId xmlns:p14="http://schemas.microsoft.com/office/powerpoint/2010/main" val="173746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25B55-0FA3-5CCA-71A2-3D708DD39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129FB7-3859-D243-5E4A-CB66AA9228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D27AD7-E82C-047E-4861-0E4DC07F0C3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E0CC9B0-0D67-0F34-601E-7C83B7764728}"/>
              </a:ext>
            </a:extLst>
          </p:cNvPr>
          <p:cNvSpPr>
            <a:spLocks noGrp="1"/>
          </p:cNvSpPr>
          <p:nvPr>
            <p:ph type="sldNum" sz="quarter" idx="5"/>
          </p:nvPr>
        </p:nvSpPr>
        <p:spPr/>
        <p:txBody>
          <a:bodyPr/>
          <a:lstStyle/>
          <a:p>
            <a:fld id="{ABA220AF-32E7-46CF-8E1B-A8F8F8B68929}" type="slidenum">
              <a:rPr lang="en-US" smtClean="0"/>
              <a:t>35</a:t>
            </a:fld>
            <a:endParaRPr lang="en-US"/>
          </a:p>
        </p:txBody>
      </p:sp>
    </p:spTree>
    <p:extLst>
      <p:ext uri="{BB962C8B-B14F-4D97-AF65-F5344CB8AC3E}">
        <p14:creationId xmlns:p14="http://schemas.microsoft.com/office/powerpoint/2010/main" val="27317875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36</a:t>
            </a:fld>
            <a:endParaRPr lang="en-US"/>
          </a:p>
        </p:txBody>
      </p:sp>
    </p:spTree>
    <p:extLst>
      <p:ext uri="{BB962C8B-B14F-4D97-AF65-F5344CB8AC3E}">
        <p14:creationId xmlns:p14="http://schemas.microsoft.com/office/powerpoint/2010/main" val="30029269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37</a:t>
            </a:fld>
            <a:endParaRPr lang="en-US"/>
          </a:p>
        </p:txBody>
      </p:sp>
    </p:spTree>
    <p:extLst>
      <p:ext uri="{BB962C8B-B14F-4D97-AF65-F5344CB8AC3E}">
        <p14:creationId xmlns:p14="http://schemas.microsoft.com/office/powerpoint/2010/main" val="3742881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38</a:t>
            </a:fld>
            <a:endParaRPr lang="en-US"/>
          </a:p>
        </p:txBody>
      </p:sp>
    </p:spTree>
    <p:extLst>
      <p:ext uri="{BB962C8B-B14F-4D97-AF65-F5344CB8AC3E}">
        <p14:creationId xmlns:p14="http://schemas.microsoft.com/office/powerpoint/2010/main" val="83246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39</a:t>
            </a:fld>
            <a:endParaRPr lang="en-US"/>
          </a:p>
        </p:txBody>
      </p:sp>
    </p:spTree>
    <p:extLst>
      <p:ext uri="{BB962C8B-B14F-4D97-AF65-F5344CB8AC3E}">
        <p14:creationId xmlns:p14="http://schemas.microsoft.com/office/powerpoint/2010/main" val="319316534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40</a:t>
            </a:fld>
            <a:endParaRPr lang="en-US"/>
          </a:p>
        </p:txBody>
      </p:sp>
    </p:spTree>
    <p:extLst>
      <p:ext uri="{BB962C8B-B14F-4D97-AF65-F5344CB8AC3E}">
        <p14:creationId xmlns:p14="http://schemas.microsoft.com/office/powerpoint/2010/main" val="33428387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41</a:t>
            </a:fld>
            <a:endParaRPr lang="en-US"/>
          </a:p>
        </p:txBody>
      </p:sp>
    </p:spTree>
    <p:extLst>
      <p:ext uri="{BB962C8B-B14F-4D97-AF65-F5344CB8AC3E}">
        <p14:creationId xmlns:p14="http://schemas.microsoft.com/office/powerpoint/2010/main" val="3635575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42</a:t>
            </a:fld>
            <a:endParaRPr lang="en-US"/>
          </a:p>
        </p:txBody>
      </p:sp>
    </p:spTree>
    <p:extLst>
      <p:ext uri="{BB962C8B-B14F-4D97-AF65-F5344CB8AC3E}">
        <p14:creationId xmlns:p14="http://schemas.microsoft.com/office/powerpoint/2010/main" val="18658368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220AF-32E7-46CF-8E1B-A8F8F8B68929}" type="slidenum">
              <a:rPr lang="en-US" smtClean="0"/>
              <a:t>43</a:t>
            </a:fld>
            <a:endParaRPr lang="en-US"/>
          </a:p>
        </p:txBody>
      </p:sp>
    </p:spTree>
    <p:extLst>
      <p:ext uri="{BB962C8B-B14F-4D97-AF65-F5344CB8AC3E}">
        <p14:creationId xmlns:p14="http://schemas.microsoft.com/office/powerpoint/2010/main" val="41598126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“Fire protection is a system. Equipment, infrastructure, staffing, and response all work together, and all of those areas are being actively managed and improved.”</a:t>
            </a:r>
          </a:p>
          <a:p>
            <a:r>
              <a:rPr lang="en-US" dirty="0"/>
              <a:t>“I’m always available to provide additional detail or clarification, and I’ll continue to make sure the board has the information it needs to understand how the system is operating.”</a:t>
            </a:r>
          </a:p>
          <a:p>
            <a:endParaRPr lang="en-US" dirty="0"/>
          </a:p>
        </p:txBody>
      </p:sp>
      <p:sp>
        <p:nvSpPr>
          <p:cNvPr id="4" name="Slide Number Placeholder 3"/>
          <p:cNvSpPr>
            <a:spLocks noGrp="1"/>
          </p:cNvSpPr>
          <p:nvPr>
            <p:ph type="sldNum" sz="quarter" idx="5"/>
          </p:nvPr>
        </p:nvSpPr>
        <p:spPr/>
        <p:txBody>
          <a:bodyPr/>
          <a:lstStyle/>
          <a:p>
            <a:fld id="{ABA220AF-32E7-46CF-8E1B-A8F8F8B68929}" type="slidenum">
              <a:rPr lang="en-US" smtClean="0"/>
              <a:t>44</a:t>
            </a:fld>
            <a:endParaRPr lang="en-US"/>
          </a:p>
        </p:txBody>
      </p:sp>
    </p:spTree>
    <p:extLst>
      <p:ext uri="{BB962C8B-B14F-4D97-AF65-F5344CB8AC3E}">
        <p14:creationId xmlns:p14="http://schemas.microsoft.com/office/powerpoint/2010/main" val="28160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1.png"/><Relationship Id="rId7" Type="http://schemas.openxmlformats.org/officeDocument/2006/relationships/diagramColors" Target="../diagrams/colors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7.jpeg"/><Relationship Id="rId7" Type="http://schemas.openxmlformats.org/officeDocument/2006/relationships/diagramColors" Target="../diagrams/colors15.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4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7.jpeg"/><Relationship Id="rId7" Type="http://schemas.openxmlformats.org/officeDocument/2006/relationships/diagramColors" Target="../diagrams/colors16.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4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8.jpeg"/><Relationship Id="rId7" Type="http://schemas.openxmlformats.org/officeDocument/2006/relationships/diagramColors" Target="../diagrams/colors17.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4.xml.rels><?xml version="1.0" encoding="UTF-8" standalone="yes"?>
<Relationships xmlns="http://schemas.openxmlformats.org/package/2006/relationships"><Relationship Id="rId3" Type="http://schemas.openxmlformats.org/officeDocument/2006/relationships/hyperlink" Target="mailto:Gwhited@MesillaNM.gov"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4440365"/>
            <a:ext cx="3184398" cy="1722691"/>
          </a:xfrm>
        </p:spPr>
        <p:txBody>
          <a:bodyPr anchor="ctr">
            <a:normAutofit/>
          </a:bodyPr>
          <a:lstStyle/>
          <a:p>
            <a:pPr>
              <a:lnSpc>
                <a:spcPct val="90000"/>
              </a:lnSpc>
            </a:pPr>
            <a:r>
              <a:rPr lang="en-US" sz="3600"/>
              <a:t>Town of Mesilla Fire Protection Plan</a:t>
            </a:r>
          </a:p>
        </p:txBody>
      </p:sp>
      <p:pic>
        <p:nvPicPr>
          <p:cNvPr id="7" name="Picture 6">
            <a:extLst>
              <a:ext uri="{FF2B5EF4-FFF2-40B4-BE49-F238E27FC236}">
                <a16:creationId xmlns:a16="http://schemas.microsoft.com/office/drawing/2014/main" id="{4028F484-D255-1BCB-99A4-0D0CFD302FFB}"/>
              </a:ext>
            </a:extLst>
          </p:cNvPr>
          <p:cNvPicPr>
            <a:picLocks noChangeAspect="1"/>
          </p:cNvPicPr>
          <p:nvPr/>
        </p:nvPicPr>
        <p:blipFill>
          <a:blip r:embed="rId3"/>
          <a:srcRect t="15054" b="16109"/>
          <a:stretch>
            <a:fillRect/>
          </a:stretch>
        </p:blipFill>
        <p:spPr>
          <a:xfrm>
            <a:off x="347472" y="400465"/>
            <a:ext cx="3724561" cy="3418501"/>
          </a:xfrm>
          <a:prstGeom prst="rect">
            <a:avLst/>
          </a:prstGeom>
        </p:spPr>
      </p:pic>
      <p:sp>
        <p:nvSpPr>
          <p:cNvPr id="70"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58668" y="5294852"/>
            <a:ext cx="1554480" cy="13716"/>
          </a:xfrm>
          <a:custGeom>
            <a:avLst/>
            <a:gdLst>
              <a:gd name="csX0" fmla="*/ 0 w 1554480"/>
              <a:gd name="csY0" fmla="*/ 0 h 13716"/>
              <a:gd name="csX1" fmla="*/ 549250 w 1554480"/>
              <a:gd name="csY1" fmla="*/ 0 h 13716"/>
              <a:gd name="csX2" fmla="*/ 1082954 w 1554480"/>
              <a:gd name="csY2" fmla="*/ 0 h 13716"/>
              <a:gd name="csX3" fmla="*/ 1554480 w 1554480"/>
              <a:gd name="csY3" fmla="*/ 0 h 13716"/>
              <a:gd name="csX4" fmla="*/ 1554480 w 1554480"/>
              <a:gd name="csY4" fmla="*/ 13716 h 13716"/>
              <a:gd name="csX5" fmla="*/ 1067410 w 1554480"/>
              <a:gd name="csY5" fmla="*/ 13716 h 13716"/>
              <a:gd name="csX6" fmla="*/ 549250 w 1554480"/>
              <a:gd name="csY6" fmla="*/ 13716 h 13716"/>
              <a:gd name="csX7" fmla="*/ 0 w 1554480"/>
              <a:gd name="csY7" fmla="*/ 13716 h 13716"/>
              <a:gd name="csX8" fmla="*/ 0 w 1554480"/>
              <a:gd name="csY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000499" y="4440365"/>
            <a:ext cx="4661153" cy="1722691"/>
          </a:xfrm>
        </p:spPr>
        <p:txBody>
          <a:bodyPr anchor="ctr">
            <a:normAutofit/>
          </a:bodyPr>
          <a:lstStyle/>
          <a:p>
            <a:r>
              <a:rPr lang="en-US" sz="1900" i="1" dirty="0"/>
              <a:t>Prepared by: Fire Chief Gregory E. Whited</a:t>
            </a:r>
          </a:p>
          <a:p>
            <a:r>
              <a:rPr lang="en-US" sz="1900" i="1" dirty="0"/>
              <a:t>Mesilla Fire Rescue</a:t>
            </a:r>
          </a:p>
        </p:txBody>
      </p:sp>
      <p:pic>
        <p:nvPicPr>
          <p:cNvPr id="9" name="Picture 8">
            <a:extLst>
              <a:ext uri="{FF2B5EF4-FFF2-40B4-BE49-F238E27FC236}">
                <a16:creationId xmlns:a16="http://schemas.microsoft.com/office/drawing/2014/main" id="{941AE000-CCB6-97F8-8730-25F9BF9A6041}"/>
              </a:ext>
            </a:extLst>
          </p:cNvPr>
          <p:cNvPicPr>
            <a:picLocks noChangeAspect="1"/>
          </p:cNvPicPr>
          <p:nvPr/>
        </p:nvPicPr>
        <p:blipFill>
          <a:blip r:embed="rId4"/>
          <a:stretch>
            <a:fillRect/>
          </a:stretch>
        </p:blipFill>
        <p:spPr>
          <a:xfrm>
            <a:off x="3987050" y="381000"/>
            <a:ext cx="5156949" cy="343796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00580"/>
            <a:ext cx="7372350" cy="1089529"/>
          </a:xfrm>
        </p:spPr>
        <p:txBody>
          <a:bodyPr>
            <a:normAutofit/>
          </a:bodyPr>
          <a:lstStyle/>
          <a:p>
            <a:r>
              <a:rPr lang="en-US" sz="3100" dirty="0">
                <a:solidFill>
                  <a:srgbClr val="FFFFFF"/>
                </a:solidFill>
              </a:rPr>
              <a:t>Purpose of This </a:t>
            </a:r>
            <a:r>
              <a:rPr lang="en-US" sz="3100">
                <a:solidFill>
                  <a:srgbClr val="FFFFFF"/>
                </a:solidFill>
              </a:rPr>
              <a:t>Presentation</a:t>
            </a:r>
            <a:endParaRPr lang="en-US" sz="3100" dirty="0">
              <a:solidFill>
                <a:srgbClr val="FFFFFF"/>
              </a:solidFill>
            </a:endParaRPr>
          </a:p>
        </p:txBody>
      </p:sp>
      <p:sp>
        <p:nvSpPr>
          <p:cNvPr id="2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1" y="591829"/>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821124"/>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336268"/>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151B369-B7A2-B749-7266-0CC90EB30286}"/>
              </a:ext>
            </a:extLst>
          </p:cNvPr>
          <p:cNvGraphicFramePr>
            <a:graphicFrameLocks noGrp="1"/>
          </p:cNvGraphicFramePr>
          <p:nvPr>
            <p:ph idx="1"/>
            <p:extLst>
              <p:ext uri="{D42A27DB-BD31-4B8C-83A1-F6EECF244321}">
                <p14:modId xmlns:p14="http://schemas.microsoft.com/office/powerpoint/2010/main" val="3224328464"/>
              </p:ext>
            </p:extLst>
          </p:nvPr>
        </p:nvGraphicFramePr>
        <p:xfrm>
          <a:off x="628650" y="2211233"/>
          <a:ext cx="78867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a:normAutofit/>
          </a:bodyPr>
          <a:lstStyle/>
          <a:p>
            <a:r>
              <a:rPr lang="en-US" sz="3500" dirty="0"/>
              <a:t>Communication and Responsibility</a:t>
            </a: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D64F08F-FF3C-F50E-501F-1B1C9FEE66C3}"/>
              </a:ext>
            </a:extLst>
          </p:cNvPr>
          <p:cNvPicPr>
            <a:picLocks noChangeAspect="1"/>
          </p:cNvPicPr>
          <p:nvPr/>
        </p:nvPicPr>
        <p:blipFill>
          <a:blip r:embed="rId3"/>
          <a:srcRect l="10568" r="7988" b="1"/>
          <a:stretch>
            <a:fillRect/>
          </a:stretch>
        </p:blipFill>
        <p:spPr>
          <a:xfrm>
            <a:off x="592854" y="2478024"/>
            <a:ext cx="4595766" cy="3694176"/>
          </a:xfrm>
          <a:prstGeom prst="rect">
            <a:avLst/>
          </a:prstGeom>
        </p:spPr>
      </p:pic>
      <p:sp>
        <p:nvSpPr>
          <p:cNvPr id="3" name="Content Placeholder 2"/>
          <p:cNvSpPr>
            <a:spLocks noGrp="1"/>
          </p:cNvSpPr>
          <p:nvPr>
            <p:ph idx="1"/>
          </p:nvPr>
        </p:nvSpPr>
        <p:spPr>
          <a:xfrm>
            <a:off x="5558589" y="2478024"/>
            <a:ext cx="3180562" cy="3694176"/>
          </a:xfrm>
        </p:spPr>
        <p:txBody>
          <a:bodyPr anchor="ctr">
            <a:normAutofit/>
          </a:bodyPr>
          <a:lstStyle/>
          <a:p>
            <a:r>
              <a:rPr lang="en-US" sz="2000" dirty="0"/>
              <a:t>- Fire protection systems are complex</a:t>
            </a:r>
          </a:p>
          <a:p>
            <a:r>
              <a:rPr lang="en-US" sz="2000" dirty="0"/>
              <a:t>- Not all components are visible day-to-day</a:t>
            </a:r>
          </a:p>
          <a:p>
            <a:r>
              <a:rPr lang="en-US" sz="2000" dirty="0"/>
              <a:t>- Responsibility includes clear communication</a:t>
            </a:r>
          </a:p>
          <a:p>
            <a:r>
              <a:rPr lang="en-US" sz="2000" dirty="0"/>
              <a:t>- Commitment to improved transparency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507"/>
            <a:ext cx="2620771" cy="4930986"/>
          </a:xfrm>
        </p:spPr>
        <p:txBody>
          <a:bodyPr vert="horz" lIns="91440" tIns="45720" rIns="91440" bIns="45720" rtlCol="0" anchor="ctr">
            <a:normAutofit/>
          </a:bodyPr>
          <a:lstStyle/>
          <a:p>
            <a:pPr algn="r" defTabSz="914400">
              <a:lnSpc>
                <a:spcPct val="90000"/>
              </a:lnSpc>
            </a:pPr>
            <a:r>
              <a:rPr lang="en-US" kern="1200" dirty="0">
                <a:solidFill>
                  <a:schemeClr val="accent1"/>
                </a:solidFill>
                <a:latin typeface="+mj-lt"/>
                <a:ea typeface="+mj-ea"/>
                <a:cs typeface="+mj-cs"/>
              </a:rPr>
              <a:t>Mission</a:t>
            </a:r>
          </a:p>
        </p:txBody>
      </p:sp>
      <p:cxnSp>
        <p:nvCxnSpPr>
          <p:cNvPr id="12"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2" y="963507"/>
            <a:ext cx="4688205" cy="2304627"/>
          </a:xfrm>
        </p:spPr>
        <p:txBody>
          <a:bodyPr vert="horz" lIns="91440" tIns="45720" rIns="91440" bIns="45720" rtlCol="0" anchor="b">
            <a:normAutofit/>
          </a:bodyPr>
          <a:lstStyle/>
          <a:p>
            <a:pPr indent="-228600" defTabSz="914400">
              <a:lnSpc>
                <a:spcPct val="90000"/>
              </a:lnSpc>
              <a:buFont typeface="Arial" panose="020B0604020202020204" pitchFamily="34" charset="0"/>
              <a:buChar char="•"/>
            </a:pPr>
            <a:r>
              <a:rPr lang="en-US" sz="2400" dirty="0"/>
              <a:t>- Life safety first</a:t>
            </a:r>
          </a:p>
          <a:p>
            <a:pPr indent="-228600" defTabSz="914400">
              <a:lnSpc>
                <a:spcPct val="90000"/>
              </a:lnSpc>
              <a:buFont typeface="Arial" panose="020B0604020202020204" pitchFamily="34" charset="0"/>
              <a:buChar char="•"/>
            </a:pPr>
            <a:r>
              <a:rPr lang="en-US" sz="2400" dirty="0"/>
              <a:t>- Incident stabilization</a:t>
            </a:r>
          </a:p>
          <a:p>
            <a:pPr indent="-228600" defTabSz="914400">
              <a:lnSpc>
                <a:spcPct val="90000"/>
              </a:lnSpc>
              <a:buFont typeface="Arial" panose="020B0604020202020204" pitchFamily="34" charset="0"/>
              <a:buChar char="•"/>
            </a:pPr>
            <a:r>
              <a:rPr lang="en-US" sz="2400" dirty="0"/>
              <a:t>- Property conservation </a:t>
            </a:r>
          </a:p>
          <a:p>
            <a:pPr lvl="1" indent="-228600" defTabSz="914400">
              <a:lnSpc>
                <a:spcPct val="90000"/>
              </a:lnSpc>
              <a:buFont typeface="Arial" panose="020B0604020202020204" pitchFamily="34" charset="0"/>
              <a:buChar char="•"/>
            </a:pPr>
            <a:r>
              <a:rPr lang="en-US" sz="2000" dirty="0"/>
              <a:t>Historic conservation</a:t>
            </a:r>
          </a:p>
          <a:p>
            <a:pPr indent="-228600" defTabSz="914400">
              <a:lnSpc>
                <a:spcPct val="90000"/>
              </a:lnSpc>
              <a:buFont typeface="Arial" panose="020B0604020202020204" pitchFamily="34" charset="0"/>
              <a:buChar char="•"/>
            </a:pPr>
            <a:r>
              <a:rPr lang="en-US" sz="2400" dirty="0"/>
              <a:t>- Regional support</a:t>
            </a:r>
          </a:p>
        </p:txBody>
      </p:sp>
      <p:sp>
        <p:nvSpPr>
          <p:cNvPr id="5" name="TextBox 4">
            <a:extLst>
              <a:ext uri="{FF2B5EF4-FFF2-40B4-BE49-F238E27FC236}">
                <a16:creationId xmlns:a16="http://schemas.microsoft.com/office/drawing/2014/main" id="{F730A9AB-05F3-69D2-3DE1-0871E78461FC}"/>
              </a:ext>
            </a:extLst>
          </p:cNvPr>
          <p:cNvSpPr txBox="1"/>
          <p:nvPr/>
        </p:nvSpPr>
        <p:spPr>
          <a:xfrm>
            <a:off x="3636898" y="3589866"/>
            <a:ext cx="4990571" cy="2304628"/>
          </a:xfrm>
          <a:prstGeom prst="rect">
            <a:avLst/>
          </a:prstGeom>
        </p:spPr>
        <p:txBody>
          <a:bodyPr vert="horz" lIns="91440" tIns="45720" rIns="91440" bIns="45720" rtlCol="0">
            <a:normAutofit/>
          </a:bodyPr>
          <a:lstStyle/>
          <a:p>
            <a:pPr defTabSz="914400">
              <a:lnSpc>
                <a:spcPct val="90000"/>
              </a:lnSpc>
              <a:spcAft>
                <a:spcPts val="600"/>
              </a:spcAft>
            </a:pPr>
            <a:r>
              <a:rPr lang="en-US" sz="2000" b="1" u="sng" dirty="0"/>
              <a:t>Mission of the Mesilla Fire Department</a:t>
            </a:r>
          </a:p>
          <a:p>
            <a:pPr defTabSz="914400">
              <a:lnSpc>
                <a:spcPct val="90000"/>
              </a:lnSpc>
              <a:spcAft>
                <a:spcPts val="600"/>
              </a:spcAft>
            </a:pPr>
            <a:r>
              <a:rPr lang="en-US" sz="2000" b="1" dirty="0"/>
              <a:t>Deliver reliable, professional emergency services to Mesilla and our neighboring communities through readiness, prevention, rapid response, and solid support after the incident.</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BCFB240-5ACD-E647-F7DA-12F71B14AD82}"/>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Department Response Overview</a:t>
            </a:r>
          </a:p>
        </p:txBody>
      </p:sp>
      <p:pic>
        <p:nvPicPr>
          <p:cNvPr id="6" name="Content Placeholder 5">
            <a:extLst>
              <a:ext uri="{FF2B5EF4-FFF2-40B4-BE49-F238E27FC236}">
                <a16:creationId xmlns:a16="http://schemas.microsoft.com/office/drawing/2014/main" id="{7A2E93FA-DF9A-B43D-7120-A80F7888ABF8}"/>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4069425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260019"/>
            <a:ext cx="8375586"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4262" y="260019"/>
            <a:ext cx="7674102" cy="1014984"/>
          </a:xfrm>
        </p:spPr>
        <p:txBody>
          <a:bodyPr>
            <a:normAutofit/>
          </a:bodyPr>
          <a:lstStyle/>
          <a:p>
            <a:r>
              <a:rPr lang="en-US" sz="3500" dirty="0"/>
              <a:t>Department Overview</a:t>
            </a:r>
          </a:p>
        </p:txBody>
      </p:sp>
      <p:sp>
        <p:nvSpPr>
          <p:cNvPr id="13" name="Rectangle 1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658327"/>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47F90FF-F158-9FF1-C735-320D611A7A95}"/>
              </a:ext>
            </a:extLst>
          </p:cNvPr>
          <p:cNvGraphicFramePr>
            <a:graphicFrameLocks noGrp="1"/>
          </p:cNvGraphicFramePr>
          <p:nvPr>
            <p:ph idx="1"/>
            <p:extLst>
              <p:ext uri="{D42A27DB-BD31-4B8C-83A1-F6EECF244321}">
                <p14:modId xmlns:p14="http://schemas.microsoft.com/office/powerpoint/2010/main" val="874544483"/>
              </p:ext>
            </p:extLst>
          </p:nvPr>
        </p:nvGraphicFramePr>
        <p:xfrm>
          <a:off x="1190065" y="1822578"/>
          <a:ext cx="3704749" cy="1014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58E6FB-AC09-122E-520E-BDF5C8AEB421}"/>
              </a:ext>
            </a:extLst>
          </p:cNvPr>
          <p:cNvSpPr txBox="1"/>
          <p:nvPr/>
        </p:nvSpPr>
        <p:spPr>
          <a:xfrm>
            <a:off x="496204" y="3607708"/>
            <a:ext cx="4252490" cy="2585323"/>
          </a:xfrm>
          <a:prstGeom prst="rect">
            <a:avLst/>
          </a:prstGeom>
          <a:noFill/>
        </p:spPr>
        <p:txBody>
          <a:bodyPr wrap="square">
            <a:spAutoFit/>
          </a:bodyPr>
          <a:lstStyle/>
          <a:p>
            <a:pPr>
              <a:lnSpc>
                <a:spcPct val="90000"/>
              </a:lnSpc>
            </a:pPr>
            <a:r>
              <a:rPr lang="en-US" sz="2000" dirty="0"/>
              <a:t>Insurance Service Organization</a:t>
            </a:r>
          </a:p>
          <a:p>
            <a:pPr lvl="1">
              <a:lnSpc>
                <a:spcPct val="90000"/>
              </a:lnSpc>
            </a:pPr>
            <a:r>
              <a:rPr lang="en-US" sz="2000" dirty="0"/>
              <a:t>- Grades Fire Departments on a    	1 to 10 scale</a:t>
            </a:r>
          </a:p>
          <a:p>
            <a:pPr lvl="2">
              <a:lnSpc>
                <a:spcPct val="90000"/>
              </a:lnSpc>
            </a:pPr>
            <a:r>
              <a:rPr lang="en-US" sz="2000" dirty="0"/>
              <a:t>1 is the best, 10 means no fire protection</a:t>
            </a:r>
          </a:p>
          <a:p>
            <a:pPr lvl="1">
              <a:lnSpc>
                <a:spcPct val="90000"/>
              </a:lnSpc>
            </a:pPr>
            <a:r>
              <a:rPr lang="en-US" sz="2000" dirty="0"/>
              <a:t>- ISO score affects NM State Fire 	Funding and your fire 	insurance rates</a:t>
            </a:r>
          </a:p>
          <a:p>
            <a:pPr lvl="1">
              <a:lnSpc>
                <a:spcPct val="90000"/>
              </a:lnSpc>
            </a:pPr>
            <a:r>
              <a:rPr lang="en-US" sz="2000" dirty="0"/>
              <a:t>- </a:t>
            </a:r>
            <a:r>
              <a:rPr lang="en-US" sz="2000" b="1" dirty="0">
                <a:solidFill>
                  <a:srgbClr val="FF0000"/>
                </a:solidFill>
              </a:rPr>
              <a:t>Mesilla Fire is an ISO 4</a:t>
            </a:r>
          </a:p>
        </p:txBody>
      </p:sp>
      <p:pic>
        <p:nvPicPr>
          <p:cNvPr id="6" name="Picture 5">
            <a:extLst>
              <a:ext uri="{FF2B5EF4-FFF2-40B4-BE49-F238E27FC236}">
                <a16:creationId xmlns:a16="http://schemas.microsoft.com/office/drawing/2014/main" id="{613F11A0-96D7-0618-A3DD-EC3ECF54EB41}"/>
              </a:ext>
            </a:extLst>
          </p:cNvPr>
          <p:cNvPicPr>
            <a:picLocks noChangeAspect="1"/>
          </p:cNvPicPr>
          <p:nvPr/>
        </p:nvPicPr>
        <p:blipFill>
          <a:blip r:embed="rId8"/>
          <a:stretch>
            <a:fillRect/>
          </a:stretch>
        </p:blipFill>
        <p:spPr>
          <a:xfrm>
            <a:off x="4716631" y="3607708"/>
            <a:ext cx="4008713" cy="2534871"/>
          </a:xfrm>
          <a:prstGeom prst="rect">
            <a:avLst/>
          </a:prstGeom>
        </p:spPr>
      </p:pic>
      <p:pic>
        <p:nvPicPr>
          <p:cNvPr id="7" name="Picture 6">
            <a:extLst>
              <a:ext uri="{FF2B5EF4-FFF2-40B4-BE49-F238E27FC236}">
                <a16:creationId xmlns:a16="http://schemas.microsoft.com/office/drawing/2014/main" id="{D3408D09-993A-7A0F-D622-986A7B8F6311}"/>
              </a:ext>
            </a:extLst>
          </p:cNvPr>
          <p:cNvPicPr>
            <a:picLocks noChangeAspect="1"/>
          </p:cNvPicPr>
          <p:nvPr/>
        </p:nvPicPr>
        <p:blipFill>
          <a:blip r:embed="rId9"/>
          <a:stretch>
            <a:fillRect/>
          </a:stretch>
        </p:blipFill>
        <p:spPr>
          <a:xfrm>
            <a:off x="4894814" y="1017013"/>
            <a:ext cx="3875061" cy="243890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492FB-67C1-2FAA-0A42-C98B9229D78B}"/>
              </a:ext>
            </a:extLst>
          </p:cNvPr>
          <p:cNvSpPr>
            <a:spLocks noGrp="1"/>
          </p:cNvSpPr>
          <p:nvPr>
            <p:ph type="title"/>
          </p:nvPr>
        </p:nvSpPr>
        <p:spPr/>
        <p:txBody>
          <a:bodyPr>
            <a:normAutofit fontScale="90000"/>
          </a:bodyPr>
          <a:lstStyle/>
          <a:p>
            <a:r>
              <a:rPr lang="en-US" dirty="0"/>
              <a:t>Fire Response Evolution (Then vs Now)</a:t>
            </a:r>
          </a:p>
        </p:txBody>
      </p:sp>
      <p:graphicFrame>
        <p:nvGraphicFramePr>
          <p:cNvPr id="13" name="Content Placeholder 12">
            <a:extLst>
              <a:ext uri="{FF2B5EF4-FFF2-40B4-BE49-F238E27FC236}">
                <a16:creationId xmlns:a16="http://schemas.microsoft.com/office/drawing/2014/main" id="{C97C4235-2880-1C6F-CCC7-1261A9A55CA8}"/>
              </a:ext>
            </a:extLst>
          </p:cNvPr>
          <p:cNvGraphicFramePr>
            <a:graphicFrameLocks noGrp="1"/>
          </p:cNvGraphicFramePr>
          <p:nvPr>
            <p:ph idx="1"/>
            <p:extLst>
              <p:ext uri="{D42A27DB-BD31-4B8C-83A1-F6EECF244321}">
                <p14:modId xmlns:p14="http://schemas.microsoft.com/office/powerpoint/2010/main" val="3168277327"/>
              </p:ext>
            </p:extLst>
          </p:nvPr>
        </p:nvGraphicFramePr>
        <p:xfrm>
          <a:off x="457200" y="1356042"/>
          <a:ext cx="8229600" cy="522732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1258591942"/>
                    </a:ext>
                  </a:extLst>
                </a:gridCol>
                <a:gridCol w="2057400">
                  <a:extLst>
                    <a:ext uri="{9D8B030D-6E8A-4147-A177-3AD203B41FA5}">
                      <a16:colId xmlns:a16="http://schemas.microsoft.com/office/drawing/2014/main" val="4184983344"/>
                    </a:ext>
                  </a:extLst>
                </a:gridCol>
                <a:gridCol w="2057400">
                  <a:extLst>
                    <a:ext uri="{9D8B030D-6E8A-4147-A177-3AD203B41FA5}">
                      <a16:colId xmlns:a16="http://schemas.microsoft.com/office/drawing/2014/main" val="208737362"/>
                    </a:ext>
                  </a:extLst>
                </a:gridCol>
                <a:gridCol w="2057400">
                  <a:extLst>
                    <a:ext uri="{9D8B030D-6E8A-4147-A177-3AD203B41FA5}">
                      <a16:colId xmlns:a16="http://schemas.microsoft.com/office/drawing/2014/main" val="661276260"/>
                    </a:ext>
                  </a:extLst>
                </a:gridCol>
              </a:tblGrid>
              <a:tr h="370840">
                <a:tc>
                  <a:txBody>
                    <a:bodyPr/>
                    <a:lstStyle/>
                    <a:p>
                      <a:r>
                        <a:rPr lang="en-US" dirty="0">
                          <a:solidFill>
                            <a:schemeClr val="bg1"/>
                          </a:solidFill>
                        </a:rPr>
                        <a:t>Category</a:t>
                      </a:r>
                    </a:p>
                  </a:txBody>
                  <a:tcPr/>
                </a:tc>
                <a:tc>
                  <a:txBody>
                    <a:bodyPr/>
                    <a:lstStyle/>
                    <a:p>
                      <a:r>
                        <a:rPr lang="en-US" dirty="0"/>
                        <a:t>50 years ago</a:t>
                      </a:r>
                    </a:p>
                  </a:txBody>
                  <a:tcPr/>
                </a:tc>
                <a:tc>
                  <a:txBody>
                    <a:bodyPr/>
                    <a:lstStyle/>
                    <a:p>
                      <a:r>
                        <a:rPr lang="en-US" dirty="0"/>
                        <a:t>4 years ago</a:t>
                      </a:r>
                    </a:p>
                  </a:txBody>
                  <a:tcPr/>
                </a:tc>
                <a:tc>
                  <a:txBody>
                    <a:bodyPr/>
                    <a:lstStyle/>
                    <a:p>
                      <a:r>
                        <a:rPr lang="en-US" dirty="0"/>
                        <a:t>Today (Auto aid)</a:t>
                      </a:r>
                    </a:p>
                  </a:txBody>
                  <a:tcPr/>
                </a:tc>
                <a:extLst>
                  <a:ext uri="{0D108BD9-81ED-4DB2-BD59-A6C34878D82A}">
                    <a16:rowId xmlns:a16="http://schemas.microsoft.com/office/drawing/2014/main" val="461674754"/>
                  </a:ext>
                </a:extLst>
              </a:tr>
              <a:tr h="370840">
                <a:tc>
                  <a:txBody>
                    <a:bodyPr/>
                    <a:lstStyle/>
                    <a:p>
                      <a:r>
                        <a:rPr lang="en-US" dirty="0">
                          <a:solidFill>
                            <a:srgbClr val="FF0000"/>
                          </a:solidFill>
                        </a:rPr>
                        <a:t>Staffing model</a:t>
                      </a:r>
                    </a:p>
                  </a:txBody>
                  <a:tcPr/>
                </a:tc>
                <a:tc>
                  <a:txBody>
                    <a:bodyPr/>
                    <a:lstStyle/>
                    <a:p>
                      <a:r>
                        <a:rPr lang="en-US" dirty="0"/>
                        <a:t>100% volunteer</a:t>
                      </a:r>
                    </a:p>
                  </a:txBody>
                  <a:tcPr/>
                </a:tc>
                <a:tc>
                  <a:txBody>
                    <a:bodyPr/>
                    <a:lstStyle/>
                    <a:p>
                      <a:r>
                        <a:rPr lang="en-US" dirty="0"/>
                        <a:t>Primarily volunteer</a:t>
                      </a:r>
                    </a:p>
                  </a:txBody>
                  <a:tcPr/>
                </a:tc>
                <a:tc>
                  <a:txBody>
                    <a:bodyPr/>
                    <a:lstStyle/>
                    <a:p>
                      <a:r>
                        <a:rPr lang="en-US" b="1" dirty="0"/>
                        <a:t>Combination</a:t>
                      </a:r>
                    </a:p>
                  </a:txBody>
                  <a:tcPr/>
                </a:tc>
                <a:extLst>
                  <a:ext uri="{0D108BD9-81ED-4DB2-BD59-A6C34878D82A}">
                    <a16:rowId xmlns:a16="http://schemas.microsoft.com/office/drawing/2014/main" val="388958878"/>
                  </a:ext>
                </a:extLst>
              </a:tr>
              <a:tr h="370840">
                <a:tc>
                  <a:txBody>
                    <a:bodyPr/>
                    <a:lstStyle/>
                    <a:p>
                      <a:r>
                        <a:rPr lang="en-US" dirty="0">
                          <a:solidFill>
                            <a:srgbClr val="FF0000"/>
                          </a:solidFill>
                        </a:rPr>
                        <a:t>Response start</a:t>
                      </a:r>
                    </a:p>
                  </a:txBody>
                  <a:tcPr/>
                </a:tc>
                <a:tc>
                  <a:txBody>
                    <a:bodyPr/>
                    <a:lstStyle/>
                    <a:p>
                      <a:r>
                        <a:rPr lang="en-US" dirty="0"/>
                        <a:t>From home/work (in town)</a:t>
                      </a:r>
                    </a:p>
                  </a:txBody>
                  <a:tcPr/>
                </a:tc>
                <a:tc>
                  <a:txBody>
                    <a:bodyPr/>
                    <a:lstStyle/>
                    <a:p>
                      <a:r>
                        <a:rPr lang="en-US" dirty="0"/>
                        <a:t>From home/work (from mostly out of town)</a:t>
                      </a:r>
                    </a:p>
                  </a:txBody>
                  <a:tcPr/>
                </a:tc>
                <a:tc>
                  <a:txBody>
                    <a:bodyPr/>
                    <a:lstStyle/>
                    <a:p>
                      <a:r>
                        <a:rPr lang="en-US" b="1" dirty="0"/>
                        <a:t>On-duty + regional units + volunteers</a:t>
                      </a:r>
                    </a:p>
                  </a:txBody>
                  <a:tcPr/>
                </a:tc>
                <a:extLst>
                  <a:ext uri="{0D108BD9-81ED-4DB2-BD59-A6C34878D82A}">
                    <a16:rowId xmlns:a16="http://schemas.microsoft.com/office/drawing/2014/main" val="587571734"/>
                  </a:ext>
                </a:extLst>
              </a:tr>
              <a:tr h="370840">
                <a:tc>
                  <a:txBody>
                    <a:bodyPr/>
                    <a:lstStyle/>
                    <a:p>
                      <a:r>
                        <a:rPr lang="en-US" dirty="0">
                          <a:solidFill>
                            <a:srgbClr val="FF0000"/>
                          </a:solidFill>
                        </a:rPr>
                        <a:t>Daytime coverage</a:t>
                      </a:r>
                    </a:p>
                  </a:txBody>
                  <a:tcPr/>
                </a:tc>
                <a:tc>
                  <a:txBody>
                    <a:bodyPr/>
                    <a:lstStyle/>
                    <a:p>
                      <a:r>
                        <a:rPr lang="en-US" dirty="0"/>
                        <a:t>Limited</a:t>
                      </a:r>
                    </a:p>
                  </a:txBody>
                  <a:tcPr/>
                </a:tc>
                <a:tc>
                  <a:txBody>
                    <a:bodyPr/>
                    <a:lstStyle/>
                    <a:p>
                      <a:r>
                        <a:rPr lang="en-US" dirty="0"/>
                        <a:t>Limited</a:t>
                      </a:r>
                    </a:p>
                  </a:txBody>
                  <a:tcPr/>
                </a:tc>
                <a:tc>
                  <a:txBody>
                    <a:bodyPr/>
                    <a:lstStyle/>
                    <a:p>
                      <a:r>
                        <a:rPr lang="en-US" b="1" dirty="0"/>
                        <a:t>Significantly improved</a:t>
                      </a:r>
                    </a:p>
                  </a:txBody>
                  <a:tcPr/>
                </a:tc>
                <a:extLst>
                  <a:ext uri="{0D108BD9-81ED-4DB2-BD59-A6C34878D82A}">
                    <a16:rowId xmlns:a16="http://schemas.microsoft.com/office/drawing/2014/main" val="1259060330"/>
                  </a:ext>
                </a:extLst>
              </a:tr>
              <a:tr h="370840">
                <a:tc>
                  <a:txBody>
                    <a:bodyPr/>
                    <a:lstStyle/>
                    <a:p>
                      <a:r>
                        <a:rPr lang="en-US" dirty="0">
                          <a:solidFill>
                            <a:srgbClr val="FF0000"/>
                          </a:solidFill>
                        </a:rPr>
                        <a:t>Dispatch model</a:t>
                      </a:r>
                    </a:p>
                  </a:txBody>
                  <a:tcPr/>
                </a:tc>
                <a:tc>
                  <a:txBody>
                    <a:bodyPr/>
                    <a:lstStyle/>
                    <a:p>
                      <a:r>
                        <a:rPr lang="en-US" dirty="0"/>
                        <a:t>Local only</a:t>
                      </a:r>
                    </a:p>
                  </a:txBody>
                  <a:tcPr/>
                </a:tc>
                <a:tc>
                  <a:txBody>
                    <a:bodyPr/>
                    <a:lstStyle/>
                    <a:p>
                      <a:r>
                        <a:rPr lang="en-US" dirty="0"/>
                        <a:t>Local + delayed mutual aid</a:t>
                      </a:r>
                    </a:p>
                  </a:txBody>
                  <a:tcPr/>
                </a:tc>
                <a:tc>
                  <a:txBody>
                    <a:bodyPr/>
                    <a:lstStyle/>
                    <a:p>
                      <a:r>
                        <a:rPr lang="en-US" b="1" dirty="0"/>
                        <a:t>Closest units</a:t>
                      </a:r>
                    </a:p>
                  </a:txBody>
                  <a:tcPr/>
                </a:tc>
                <a:extLst>
                  <a:ext uri="{0D108BD9-81ED-4DB2-BD59-A6C34878D82A}">
                    <a16:rowId xmlns:a16="http://schemas.microsoft.com/office/drawing/2014/main" val="3527593216"/>
                  </a:ext>
                </a:extLst>
              </a:tr>
              <a:tr h="370840">
                <a:tc>
                  <a:txBody>
                    <a:bodyPr/>
                    <a:lstStyle/>
                    <a:p>
                      <a:r>
                        <a:rPr lang="en-US" dirty="0">
                          <a:solidFill>
                            <a:srgbClr val="FF0000"/>
                          </a:solidFill>
                        </a:rPr>
                        <a:t>First unit arrival</a:t>
                      </a:r>
                    </a:p>
                  </a:txBody>
                  <a:tcPr/>
                </a:tc>
                <a:tc>
                  <a:txBody>
                    <a:bodyPr/>
                    <a:lstStyle/>
                    <a:p>
                      <a:r>
                        <a:rPr lang="en-US" dirty="0"/>
                        <a:t>Variable often delayed</a:t>
                      </a:r>
                    </a:p>
                  </a:txBody>
                  <a:tcPr/>
                </a:tc>
                <a:tc>
                  <a:txBody>
                    <a:bodyPr/>
                    <a:lstStyle/>
                    <a:p>
                      <a:r>
                        <a:rPr lang="en-US" dirty="0"/>
                        <a:t>Often delayed</a:t>
                      </a:r>
                    </a:p>
                  </a:txBody>
                  <a:tcPr/>
                </a:tc>
                <a:tc>
                  <a:txBody>
                    <a:bodyPr/>
                    <a:lstStyle/>
                    <a:p>
                      <a:r>
                        <a:rPr lang="en-US" b="1" dirty="0"/>
                        <a:t>Faster/consistent</a:t>
                      </a:r>
                    </a:p>
                  </a:txBody>
                  <a:tcPr/>
                </a:tc>
                <a:extLst>
                  <a:ext uri="{0D108BD9-81ED-4DB2-BD59-A6C34878D82A}">
                    <a16:rowId xmlns:a16="http://schemas.microsoft.com/office/drawing/2014/main" val="849465178"/>
                  </a:ext>
                </a:extLst>
              </a:tr>
              <a:tr h="370840">
                <a:tc>
                  <a:txBody>
                    <a:bodyPr/>
                    <a:lstStyle/>
                    <a:p>
                      <a:r>
                        <a:rPr lang="en-US" dirty="0">
                          <a:solidFill>
                            <a:srgbClr val="FF0000"/>
                          </a:solidFill>
                        </a:rPr>
                        <a:t>Initial Staffing</a:t>
                      </a:r>
                    </a:p>
                  </a:txBody>
                  <a:tcPr/>
                </a:tc>
                <a:tc>
                  <a:txBody>
                    <a:bodyPr/>
                    <a:lstStyle/>
                    <a:p>
                      <a:r>
                        <a:rPr lang="en-US" dirty="0"/>
                        <a:t>Minimal</a:t>
                      </a:r>
                    </a:p>
                  </a:txBody>
                  <a:tcPr/>
                </a:tc>
                <a:tc>
                  <a:txBody>
                    <a:bodyPr/>
                    <a:lstStyle/>
                    <a:p>
                      <a:r>
                        <a:rPr lang="en-US" dirty="0"/>
                        <a:t>Limited</a:t>
                      </a:r>
                    </a:p>
                  </a:txBody>
                  <a:tcPr/>
                </a:tc>
                <a:tc>
                  <a:txBody>
                    <a:bodyPr/>
                    <a:lstStyle/>
                    <a:p>
                      <a:r>
                        <a:rPr lang="en-US" b="1" dirty="0"/>
                        <a:t>Multiple units on initial dispatch</a:t>
                      </a:r>
                    </a:p>
                  </a:txBody>
                  <a:tcPr/>
                </a:tc>
                <a:extLst>
                  <a:ext uri="{0D108BD9-81ED-4DB2-BD59-A6C34878D82A}">
                    <a16:rowId xmlns:a16="http://schemas.microsoft.com/office/drawing/2014/main" val="1312219737"/>
                  </a:ext>
                </a:extLst>
              </a:tr>
              <a:tr h="370840">
                <a:tc>
                  <a:txBody>
                    <a:bodyPr/>
                    <a:lstStyle/>
                    <a:p>
                      <a:r>
                        <a:rPr lang="en-US" dirty="0">
                          <a:solidFill>
                            <a:srgbClr val="FF0000"/>
                          </a:solidFill>
                        </a:rPr>
                        <a:t>Fireground support</a:t>
                      </a:r>
                    </a:p>
                  </a:txBody>
                  <a:tcPr/>
                </a:tc>
                <a:tc>
                  <a:txBody>
                    <a:bodyPr/>
                    <a:lstStyle/>
                    <a:p>
                      <a:r>
                        <a:rPr lang="en-US" dirty="0"/>
                        <a:t>Built slowly</a:t>
                      </a:r>
                    </a:p>
                  </a:txBody>
                  <a:tcPr/>
                </a:tc>
                <a:tc>
                  <a:txBody>
                    <a:bodyPr/>
                    <a:lstStyle/>
                    <a:p>
                      <a:r>
                        <a:rPr lang="en-US" dirty="0"/>
                        <a:t>Delayed </a:t>
                      </a:r>
                    </a:p>
                  </a:txBody>
                  <a:tcPr/>
                </a:tc>
                <a:tc>
                  <a:txBody>
                    <a:bodyPr/>
                    <a:lstStyle/>
                    <a:p>
                      <a:r>
                        <a:rPr lang="en-US" b="1" dirty="0"/>
                        <a:t>Immediate</a:t>
                      </a:r>
                    </a:p>
                  </a:txBody>
                  <a:tcPr/>
                </a:tc>
                <a:extLst>
                  <a:ext uri="{0D108BD9-81ED-4DB2-BD59-A6C34878D82A}">
                    <a16:rowId xmlns:a16="http://schemas.microsoft.com/office/drawing/2014/main" val="826566840"/>
                  </a:ext>
                </a:extLst>
              </a:tr>
              <a:tr h="370840">
                <a:tc>
                  <a:txBody>
                    <a:bodyPr/>
                    <a:lstStyle/>
                    <a:p>
                      <a:r>
                        <a:rPr lang="en-US" dirty="0">
                          <a:solidFill>
                            <a:srgbClr val="FF0000"/>
                          </a:solidFill>
                        </a:rPr>
                        <a:t>Reliability</a:t>
                      </a:r>
                    </a:p>
                  </a:txBody>
                  <a:tcPr/>
                </a:tc>
                <a:tc>
                  <a:txBody>
                    <a:bodyPr/>
                    <a:lstStyle/>
                    <a:p>
                      <a:r>
                        <a:rPr lang="en-US" dirty="0"/>
                        <a:t>Dependent on availability</a:t>
                      </a:r>
                    </a:p>
                  </a:txBody>
                  <a:tcPr/>
                </a:tc>
                <a:tc>
                  <a:txBody>
                    <a:bodyPr/>
                    <a:lstStyle/>
                    <a:p>
                      <a:r>
                        <a:rPr lang="en-US" dirty="0"/>
                        <a:t>Inconsistent</a:t>
                      </a:r>
                    </a:p>
                  </a:txBody>
                  <a:tcPr/>
                </a:tc>
                <a:tc>
                  <a:txBody>
                    <a:bodyPr/>
                    <a:lstStyle/>
                    <a:p>
                      <a:r>
                        <a:rPr lang="en-US" b="1" dirty="0"/>
                        <a:t>Predictable and dependable</a:t>
                      </a:r>
                    </a:p>
                  </a:txBody>
                  <a:tcPr/>
                </a:tc>
                <a:extLst>
                  <a:ext uri="{0D108BD9-81ED-4DB2-BD59-A6C34878D82A}">
                    <a16:rowId xmlns:a16="http://schemas.microsoft.com/office/drawing/2014/main" val="1652354588"/>
                  </a:ext>
                </a:extLst>
              </a:tr>
            </a:tbl>
          </a:graphicData>
        </a:graphic>
      </p:graphicFrame>
    </p:spTree>
    <p:extLst>
      <p:ext uri="{BB962C8B-B14F-4D97-AF65-F5344CB8AC3E}">
        <p14:creationId xmlns:p14="http://schemas.microsoft.com/office/powerpoint/2010/main" val="311974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431C9-9C3C-1662-861B-CE13570E9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76F359-760B-6DD0-52C5-915CE847C7F2}"/>
              </a:ext>
            </a:extLst>
          </p:cNvPr>
          <p:cNvSpPr>
            <a:spLocks noGrp="1"/>
          </p:cNvSpPr>
          <p:nvPr>
            <p:ph type="title"/>
          </p:nvPr>
        </p:nvSpPr>
        <p:spPr/>
        <p:txBody>
          <a:bodyPr/>
          <a:lstStyle/>
          <a:p>
            <a:r>
              <a:rPr dirty="0"/>
              <a:t>Response Model – </a:t>
            </a:r>
            <a:r>
              <a:rPr lang="en-US" dirty="0"/>
              <a:t>50 </a:t>
            </a:r>
            <a:r>
              <a:rPr dirty="0"/>
              <a:t>Years Ago</a:t>
            </a:r>
          </a:p>
        </p:txBody>
      </p:sp>
      <p:pic>
        <p:nvPicPr>
          <p:cNvPr id="7" name="The volunteers (1)">
            <a:hlinkClick r:id="" action="ppaction://media"/>
            <a:extLst>
              <a:ext uri="{FF2B5EF4-FFF2-40B4-BE49-F238E27FC236}">
                <a16:creationId xmlns:a16="http://schemas.microsoft.com/office/drawing/2014/main" id="{E01CE1D8-89FA-FBFA-4DA0-AA4841FCC39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942321" y="1078457"/>
            <a:ext cx="7070894" cy="5303637"/>
          </a:xfrm>
        </p:spPr>
      </p:pic>
    </p:spTree>
    <p:extLst>
      <p:ext uri="{BB962C8B-B14F-4D97-AF65-F5344CB8AC3E}">
        <p14:creationId xmlns:p14="http://schemas.microsoft.com/office/powerpoint/2010/main" val="1231118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60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6E4E7A-CE68-924E-BF49-A15A53A527E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B95C23-EFCA-E3A2-F927-DCCDA7496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B38B90-268C-59DE-646A-0C06EC2C9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0CAA6F8-F033-E2AB-D979-5137A68CFE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A51055-3DC2-BB6A-0A9F-C17B65042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51314-ECCE-688D-02C3-AD94A20E871E}"/>
              </a:ext>
            </a:extLst>
          </p:cNvPr>
          <p:cNvSpPr>
            <a:spLocks noGrp="1"/>
          </p:cNvSpPr>
          <p:nvPr>
            <p:ph type="title"/>
          </p:nvPr>
        </p:nvSpPr>
        <p:spPr>
          <a:xfrm>
            <a:off x="1037673" y="348865"/>
            <a:ext cx="7288583" cy="1576446"/>
          </a:xfrm>
        </p:spPr>
        <p:txBody>
          <a:bodyPr anchor="ctr">
            <a:normAutofit/>
          </a:bodyPr>
          <a:lstStyle/>
          <a:p>
            <a:r>
              <a:rPr lang="en-US" sz="3500" dirty="0">
                <a:solidFill>
                  <a:srgbClr val="FFFFFF"/>
                </a:solidFill>
              </a:rPr>
              <a:t>Response model prior to Auto Aid</a:t>
            </a:r>
          </a:p>
        </p:txBody>
      </p:sp>
      <p:sp>
        <p:nvSpPr>
          <p:cNvPr id="4" name="Content Placeholder 3">
            <a:extLst>
              <a:ext uri="{FF2B5EF4-FFF2-40B4-BE49-F238E27FC236}">
                <a16:creationId xmlns:a16="http://schemas.microsoft.com/office/drawing/2014/main" id="{B802BF80-53BB-74AA-BB0D-3E74E33D0EE8}"/>
              </a:ext>
            </a:extLst>
          </p:cNvPr>
          <p:cNvSpPr>
            <a:spLocks noGrp="1"/>
          </p:cNvSpPr>
          <p:nvPr>
            <p:ph idx="1"/>
          </p:nvPr>
        </p:nvSpPr>
        <p:spPr>
          <a:xfrm>
            <a:off x="387399" y="2399976"/>
            <a:ext cx="8229600" cy="4226797"/>
          </a:xfrm>
        </p:spPr>
        <p:txBody>
          <a:bodyPr/>
          <a:lstStyle/>
          <a:p>
            <a:r>
              <a:rPr lang="en-US" dirty="0"/>
              <a:t>Fires, CPR’s, only Mesilla and South Valley were paged.</a:t>
            </a:r>
          </a:p>
          <a:p>
            <a:r>
              <a:rPr lang="en-US" dirty="0"/>
              <a:t>Ex. A fire at a large restaurant in town, Mesilla and South Valley unavailable, and only one DAFR unit responded from NMSU</a:t>
            </a:r>
          </a:p>
        </p:txBody>
      </p:sp>
    </p:spTree>
    <p:extLst>
      <p:ext uri="{BB962C8B-B14F-4D97-AF65-F5344CB8AC3E}">
        <p14:creationId xmlns:p14="http://schemas.microsoft.com/office/powerpoint/2010/main" val="238377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7673" y="348865"/>
            <a:ext cx="7288583" cy="1576446"/>
          </a:xfrm>
        </p:spPr>
        <p:txBody>
          <a:bodyPr anchor="ctr">
            <a:normAutofit/>
          </a:bodyPr>
          <a:lstStyle/>
          <a:p>
            <a:r>
              <a:rPr lang="en-US" sz="3500" dirty="0">
                <a:solidFill>
                  <a:srgbClr val="FFFFFF"/>
                </a:solidFill>
              </a:rPr>
              <a:t>Automatic Aid</a:t>
            </a:r>
          </a:p>
        </p:txBody>
      </p:sp>
      <p:graphicFrame>
        <p:nvGraphicFramePr>
          <p:cNvPr id="5" name="Content Placeholder 2">
            <a:extLst>
              <a:ext uri="{FF2B5EF4-FFF2-40B4-BE49-F238E27FC236}">
                <a16:creationId xmlns:a16="http://schemas.microsoft.com/office/drawing/2014/main" id="{93CD6145-60C7-FE2E-5DAC-2B24F58BE4D0}"/>
              </a:ext>
            </a:extLst>
          </p:cNvPr>
          <p:cNvGraphicFramePr>
            <a:graphicFrameLocks noGrp="1"/>
          </p:cNvGraphicFramePr>
          <p:nvPr>
            <p:ph idx="1"/>
            <p:extLst>
              <p:ext uri="{D42A27DB-BD31-4B8C-83A1-F6EECF244321}">
                <p14:modId xmlns:p14="http://schemas.microsoft.com/office/powerpoint/2010/main" val="3754668518"/>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re engine in front of the station">
            <a:extLst>
              <a:ext uri="{FF2B5EF4-FFF2-40B4-BE49-F238E27FC236}">
                <a16:creationId xmlns:a16="http://schemas.microsoft.com/office/drawing/2014/main" id="{3CBCE403-AC49-C57B-12C9-5B2A18ADB489}"/>
              </a:ext>
            </a:extLst>
          </p:cNvPr>
          <p:cNvPicPr>
            <a:picLocks noChangeAspect="1"/>
          </p:cNvPicPr>
          <p:nvPr/>
        </p:nvPicPr>
        <p:blipFill>
          <a:blip r:embed="rId3"/>
          <a:srcRect t="19403" b="7700"/>
          <a:stretch>
            <a:fillRect/>
          </a:stretch>
        </p:blipFill>
        <p:spPr>
          <a:xfrm>
            <a:off x="20" y="10"/>
            <a:ext cx="9143980" cy="4465973"/>
          </a:xfrm>
          <a:prstGeom prst="rect">
            <a:avLst/>
          </a:prstGeom>
        </p:spPr>
      </p:pic>
      <p:sp>
        <p:nvSpPr>
          <p:cNvPr id="11" name="Rectangle: Rounded Corners 10">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7036903"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E3F680F-9D3F-F582-D622-62D4D42FB3AB}"/>
              </a:ext>
            </a:extLst>
          </p:cNvPr>
          <p:cNvSpPr>
            <a:spLocks noGrp="1"/>
          </p:cNvSpPr>
          <p:nvPr>
            <p:ph type="title"/>
          </p:nvPr>
        </p:nvSpPr>
        <p:spPr>
          <a:xfrm>
            <a:off x="425196" y="4203278"/>
            <a:ext cx="6417894" cy="536063"/>
          </a:xfrm>
        </p:spPr>
        <p:txBody>
          <a:bodyPr>
            <a:normAutofit/>
          </a:bodyPr>
          <a:lstStyle/>
          <a:p>
            <a:r>
              <a:rPr lang="en-US" sz="2400" dirty="0">
                <a:solidFill>
                  <a:schemeClr val="bg1"/>
                </a:solidFill>
              </a:rPr>
              <a:t>Expected response NOW</a:t>
            </a:r>
          </a:p>
        </p:txBody>
      </p:sp>
      <p:sp>
        <p:nvSpPr>
          <p:cNvPr id="3" name="Content Placeholder 2">
            <a:extLst>
              <a:ext uri="{FF2B5EF4-FFF2-40B4-BE49-F238E27FC236}">
                <a16:creationId xmlns:a16="http://schemas.microsoft.com/office/drawing/2014/main" id="{E7C73267-2D43-19CD-B325-896834B8EA06}"/>
              </a:ext>
            </a:extLst>
          </p:cNvPr>
          <p:cNvSpPr>
            <a:spLocks noGrp="1"/>
          </p:cNvSpPr>
          <p:nvPr>
            <p:ph idx="1"/>
          </p:nvPr>
        </p:nvSpPr>
        <p:spPr>
          <a:xfrm>
            <a:off x="425196" y="4956314"/>
            <a:ext cx="8293608" cy="1306417"/>
          </a:xfrm>
        </p:spPr>
        <p:txBody>
          <a:bodyPr>
            <a:noAutofit/>
          </a:bodyPr>
          <a:lstStyle/>
          <a:p>
            <a:r>
              <a:rPr lang="en-US" sz="2000" dirty="0"/>
              <a:t>Multiple agencies respond automatically</a:t>
            </a:r>
          </a:p>
          <a:p>
            <a:r>
              <a:rPr lang="en-US" sz="2000" dirty="0"/>
              <a:t>6 engines, 1 truck, 2 rescues, 3 Battalion Chiefs- minimum</a:t>
            </a:r>
          </a:p>
          <a:p>
            <a:r>
              <a:rPr lang="en-US" sz="2000" dirty="0"/>
              <a:t>Adequate and safe staffing on arrival at scene</a:t>
            </a:r>
          </a:p>
        </p:txBody>
      </p:sp>
    </p:spTree>
    <p:extLst>
      <p:ext uri="{BB962C8B-B14F-4D97-AF65-F5344CB8AC3E}">
        <p14:creationId xmlns:p14="http://schemas.microsoft.com/office/powerpoint/2010/main" val="4155598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68D81-F0F1-7367-56C2-3DE12C533E4E}"/>
              </a:ext>
            </a:extLst>
          </p:cNvPr>
          <p:cNvSpPr>
            <a:spLocks noGrp="1"/>
          </p:cNvSpPr>
          <p:nvPr>
            <p:ph type="title"/>
          </p:nvPr>
        </p:nvSpPr>
        <p:spPr>
          <a:xfrm>
            <a:off x="571352" y="350196"/>
            <a:ext cx="3485178" cy="1624520"/>
          </a:xfrm>
        </p:spPr>
        <p:txBody>
          <a:bodyPr anchor="ctr">
            <a:normAutofit/>
          </a:bodyPr>
          <a:lstStyle/>
          <a:p>
            <a:r>
              <a:rPr lang="en-US" sz="3500"/>
              <a:t>The Modern Fire Environment</a:t>
            </a:r>
          </a:p>
        </p:txBody>
      </p:sp>
      <p:sp>
        <p:nvSpPr>
          <p:cNvPr id="3" name="Content Placeholder 2">
            <a:extLst>
              <a:ext uri="{FF2B5EF4-FFF2-40B4-BE49-F238E27FC236}">
                <a16:creationId xmlns:a16="http://schemas.microsoft.com/office/drawing/2014/main" id="{0E92C499-9071-E7C6-D479-455252E07266}"/>
              </a:ext>
            </a:extLst>
          </p:cNvPr>
          <p:cNvSpPr>
            <a:spLocks noGrp="1"/>
          </p:cNvSpPr>
          <p:nvPr>
            <p:ph idx="1"/>
          </p:nvPr>
        </p:nvSpPr>
        <p:spPr>
          <a:xfrm>
            <a:off x="228600" y="2554942"/>
            <a:ext cx="4269441" cy="3801408"/>
          </a:xfrm>
        </p:spPr>
        <p:txBody>
          <a:bodyPr anchor="ctr">
            <a:noAutofit/>
          </a:bodyPr>
          <a:lstStyle/>
          <a:p>
            <a:r>
              <a:rPr lang="en-US" sz="2000" dirty="0"/>
              <a:t>Faster fire growth</a:t>
            </a:r>
          </a:p>
          <a:p>
            <a:r>
              <a:rPr lang="en-US" sz="2000" dirty="0"/>
              <a:t>More smoke= less visibility, more toxicity</a:t>
            </a:r>
          </a:p>
          <a:p>
            <a:r>
              <a:rPr lang="en-US" sz="2000" dirty="0"/>
              <a:t>Higher temperatures</a:t>
            </a:r>
          </a:p>
          <a:p>
            <a:r>
              <a:rPr lang="en-US" sz="2000" dirty="0"/>
              <a:t>This environment requires modern training, equipment, and tactics</a:t>
            </a:r>
          </a:p>
          <a:p>
            <a:pPr lvl="1"/>
            <a:r>
              <a:rPr lang="en-US" sz="2000" dirty="0"/>
              <a:t>Lack of these will endanger the responders and public</a:t>
            </a:r>
            <a:endParaRPr lang="en-US" sz="2000"/>
          </a:p>
          <a:p>
            <a:pPr lvl="2"/>
            <a:r>
              <a:rPr lang="en-US" sz="1600"/>
              <a:t>Firefighters and public have been killed by using old methods</a:t>
            </a:r>
          </a:p>
          <a:p>
            <a:pPr lvl="2"/>
            <a:r>
              <a:rPr lang="en-US" sz="1600" dirty="0"/>
              <a:t>Creates liability</a:t>
            </a:r>
          </a:p>
        </p:txBody>
      </p:sp>
      <p:pic>
        <p:nvPicPr>
          <p:cNvPr id="5" name="Picture 4">
            <a:extLst>
              <a:ext uri="{FF2B5EF4-FFF2-40B4-BE49-F238E27FC236}">
                <a16:creationId xmlns:a16="http://schemas.microsoft.com/office/drawing/2014/main" id="{30B397DB-4160-EE17-ABE0-DA84D0084312}"/>
              </a:ext>
            </a:extLst>
          </p:cNvPr>
          <p:cNvPicPr>
            <a:picLocks noChangeAspect="1"/>
          </p:cNvPicPr>
          <p:nvPr/>
        </p:nvPicPr>
        <p:blipFill>
          <a:blip r:embed="rId3"/>
          <a:srcRect t="7827" b="3185"/>
          <a:stretch>
            <a:fillRect/>
          </a:stretch>
        </p:blipFill>
        <p:spPr>
          <a:xfrm rot="5400000">
            <a:off x="3431559" y="1140442"/>
            <a:ext cx="6858000" cy="4577118"/>
          </a:xfrm>
          <a:prstGeom prst="rect">
            <a:avLst/>
          </a:prstGeom>
        </p:spPr>
      </p:pic>
    </p:spTree>
    <p:extLst>
      <p:ext uri="{BB962C8B-B14F-4D97-AF65-F5344CB8AC3E}">
        <p14:creationId xmlns:p14="http://schemas.microsoft.com/office/powerpoint/2010/main" val="3257037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59C55-2909-A65F-5D93-7E2135429B58}"/>
              </a:ext>
            </a:extLst>
          </p:cNvPr>
          <p:cNvSpPr>
            <a:spLocks noGrp="1"/>
          </p:cNvSpPr>
          <p:nvPr>
            <p:ph type="title"/>
          </p:nvPr>
        </p:nvSpPr>
        <p:spPr/>
        <p:txBody>
          <a:bodyPr/>
          <a:lstStyle/>
          <a:p>
            <a:r>
              <a:rPr lang="en-US" dirty="0"/>
              <a:t>Why these minutes matter</a:t>
            </a:r>
          </a:p>
        </p:txBody>
      </p:sp>
      <p:pic>
        <p:nvPicPr>
          <p:cNvPr id="6" name="UL FSRI Home Furnishings Comparison (Natural vs. Synthetic)">
            <a:hlinkClick r:id="" action="ppaction://media"/>
            <a:extLst>
              <a:ext uri="{FF2B5EF4-FFF2-40B4-BE49-F238E27FC236}">
                <a16:creationId xmlns:a16="http://schemas.microsoft.com/office/drawing/2014/main" id="{12BF4B2D-F5E6-0D25-FD1A-02038350DD3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49275" y="1600200"/>
            <a:ext cx="8045450" cy="4525963"/>
          </a:xfrm>
        </p:spPr>
      </p:pic>
    </p:spTree>
    <p:extLst>
      <p:ext uri="{BB962C8B-B14F-4D97-AF65-F5344CB8AC3E}">
        <p14:creationId xmlns:p14="http://schemas.microsoft.com/office/powerpoint/2010/main" val="114513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2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35F82A-AE7C-730E-85DC-1B89399522F0}"/>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7915F8DD-F3D1-A892-2064-82C80820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DDD75B54-BC08-F076-400A-F6DBE792F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332E48-DA4E-A0C1-5D43-92420DB0A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A46034E-7151-CE1E-19E3-26ED6C2C4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91AE5BC-8A79-D45F-E29C-9AE5E501236C}"/>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Water Supply</a:t>
            </a:r>
          </a:p>
        </p:txBody>
      </p:sp>
      <p:pic>
        <p:nvPicPr>
          <p:cNvPr id="6" name="Content Placeholder 5">
            <a:extLst>
              <a:ext uri="{FF2B5EF4-FFF2-40B4-BE49-F238E27FC236}">
                <a16:creationId xmlns:a16="http://schemas.microsoft.com/office/drawing/2014/main" id="{7C45B00F-E868-6360-4B4F-62301908DDAC}"/>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3047685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06D8A-DB7E-8640-780B-26FBD017E74A}"/>
              </a:ext>
            </a:extLst>
          </p:cNvPr>
          <p:cNvSpPr>
            <a:spLocks noGrp="1"/>
          </p:cNvSpPr>
          <p:nvPr>
            <p:ph type="title"/>
          </p:nvPr>
        </p:nvSpPr>
        <p:spPr>
          <a:xfrm>
            <a:off x="687956" y="4583953"/>
            <a:ext cx="3514393" cy="1465973"/>
          </a:xfrm>
        </p:spPr>
        <p:txBody>
          <a:bodyPr vert="horz" lIns="91440" tIns="45720" rIns="91440" bIns="45720" rtlCol="0" anchor="t">
            <a:normAutofit/>
          </a:bodyPr>
          <a:lstStyle/>
          <a:p>
            <a:pPr algn="l" defTabSz="914400">
              <a:lnSpc>
                <a:spcPct val="90000"/>
              </a:lnSpc>
            </a:pPr>
            <a:r>
              <a:rPr lang="en-US" sz="3500" dirty="0"/>
              <a:t>Mesilla Hydrant system</a:t>
            </a:r>
          </a:p>
        </p:txBody>
      </p:sp>
      <p:pic>
        <p:nvPicPr>
          <p:cNvPr id="7" name="Content Placeholder 6">
            <a:extLst>
              <a:ext uri="{FF2B5EF4-FFF2-40B4-BE49-F238E27FC236}">
                <a16:creationId xmlns:a16="http://schemas.microsoft.com/office/drawing/2014/main" id="{2BD566FA-F5F9-B940-DA95-3B9EF8C5892D}"/>
              </a:ext>
            </a:extLst>
          </p:cNvPr>
          <p:cNvPicPr>
            <a:picLocks noGrp="1" noChangeAspect="1"/>
          </p:cNvPicPr>
          <p:nvPr>
            <p:ph idx="1"/>
          </p:nvPr>
        </p:nvPicPr>
        <p:blipFill>
          <a:blip r:embed="rId3"/>
          <a:srcRect l="10593" r="2702"/>
          <a:stretch>
            <a:fillRect/>
          </a:stretch>
        </p:blipFill>
        <p:spPr>
          <a:xfrm>
            <a:off x="20" y="432"/>
            <a:ext cx="9143980" cy="4244759"/>
          </a:xfrm>
          <a:prstGeom prst="rect">
            <a:avLst/>
          </a:prstGeom>
        </p:spPr>
      </p:pic>
      <p:sp>
        <p:nvSpPr>
          <p:cNvPr id="8" name="TextBox 7">
            <a:extLst>
              <a:ext uri="{FF2B5EF4-FFF2-40B4-BE49-F238E27FC236}">
                <a16:creationId xmlns:a16="http://schemas.microsoft.com/office/drawing/2014/main" id="{6D650630-706B-8B22-280E-27D1C99E0CA1}"/>
              </a:ext>
            </a:extLst>
          </p:cNvPr>
          <p:cNvSpPr txBox="1"/>
          <p:nvPr/>
        </p:nvSpPr>
        <p:spPr>
          <a:xfrm>
            <a:off x="4572000" y="4583953"/>
            <a:ext cx="4229100" cy="1465973"/>
          </a:xfrm>
          <a:prstGeom prst="rect">
            <a:avLst/>
          </a:prstGeom>
        </p:spPr>
        <p:txBody>
          <a:bodyPr vert="horz" lIns="91440" tIns="45720" rIns="91440" bIns="45720" rtlCol="0">
            <a:normAutofit/>
          </a:bodyPr>
          <a:lstStyle/>
          <a:p>
            <a:pPr defTabSz="914400">
              <a:lnSpc>
                <a:spcPct val="90000"/>
              </a:lnSpc>
              <a:spcAft>
                <a:spcPts val="600"/>
              </a:spcAft>
            </a:pPr>
            <a:endParaRPr lang="en-US" sz="2000" dirty="0"/>
          </a:p>
        </p:txBody>
      </p:sp>
      <p:sp>
        <p:nvSpPr>
          <p:cNvPr id="22" name="Rectangle 21">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2404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266449" cy="1616203"/>
          </a:xfrm>
        </p:spPr>
        <p:txBody>
          <a:bodyPr vert="horz" lIns="91440" tIns="45720" rIns="91440" bIns="45720" rtlCol="0" anchor="b">
            <a:normAutofit/>
          </a:bodyPr>
          <a:lstStyle/>
          <a:p>
            <a:pPr algn="l" defTabSz="914400">
              <a:lnSpc>
                <a:spcPct val="90000"/>
              </a:lnSpc>
            </a:pPr>
            <a:r>
              <a:rPr lang="en-US" sz="2800"/>
              <a:t>Hydrant Overview</a:t>
            </a:r>
          </a:p>
        </p:txBody>
      </p:sp>
      <p:sp>
        <p:nvSpPr>
          <p:cNvPr id="14" name="TextBox 13">
            <a:extLst>
              <a:ext uri="{FF2B5EF4-FFF2-40B4-BE49-F238E27FC236}">
                <a16:creationId xmlns:a16="http://schemas.microsoft.com/office/drawing/2014/main" id="{C948B6F1-5E62-FB1D-4DC5-47485CEB3B5E}"/>
              </a:ext>
            </a:extLst>
          </p:cNvPr>
          <p:cNvSpPr txBox="1"/>
          <p:nvPr/>
        </p:nvSpPr>
        <p:spPr>
          <a:xfrm>
            <a:off x="657519" y="2533476"/>
            <a:ext cx="3266448" cy="3447832"/>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dirty="0"/>
              <a:t>171 Hydrants in Mesilla Owned by </a:t>
            </a:r>
            <a:r>
              <a:rPr lang="en-US" sz="2000" dirty="0" err="1"/>
              <a:t>ToM</a:t>
            </a:r>
            <a:endParaRPr lang="en-US" sz="2000" dirty="0"/>
          </a:p>
          <a:p>
            <a:pPr marL="285750" indent="-228600" defTabSz="914400">
              <a:lnSpc>
                <a:spcPct val="90000"/>
              </a:lnSpc>
              <a:spcAft>
                <a:spcPts val="600"/>
              </a:spcAft>
              <a:buFont typeface="Arial" panose="020B0604020202020204" pitchFamily="34" charset="0"/>
              <a:buChar char="•"/>
            </a:pPr>
            <a:r>
              <a:rPr lang="en-US" sz="2000" dirty="0"/>
              <a:t>10 more owned by CLC</a:t>
            </a:r>
          </a:p>
          <a:p>
            <a:pPr marL="285750" indent="-228600" defTabSz="914400">
              <a:lnSpc>
                <a:spcPct val="90000"/>
              </a:lnSpc>
              <a:spcAft>
                <a:spcPts val="600"/>
              </a:spcAft>
              <a:buFont typeface="Arial" panose="020B0604020202020204" pitchFamily="34" charset="0"/>
              <a:buChar char="•"/>
            </a:pPr>
            <a:r>
              <a:rPr lang="en-US" sz="2000" dirty="0"/>
              <a:t>Hydrant repairs and maintenance- responsibility of Mesilla Public Works</a:t>
            </a:r>
          </a:p>
          <a:p>
            <a:pPr marL="285750" indent="-228600" defTabSz="914400">
              <a:lnSpc>
                <a:spcPct val="90000"/>
              </a:lnSpc>
              <a:spcAft>
                <a:spcPts val="600"/>
              </a:spcAft>
              <a:buFont typeface="Arial" panose="020B0604020202020204" pitchFamily="34" charset="0"/>
              <a:buChar char="•"/>
            </a:pPr>
            <a:r>
              <a:rPr lang="en-US" sz="2000" dirty="0"/>
              <a:t>Hydrant testing and maintenance performed by Mesilla Fire</a:t>
            </a:r>
          </a:p>
        </p:txBody>
      </p:sp>
      <p:pic>
        <p:nvPicPr>
          <p:cNvPr id="6" name="Picture 5">
            <a:extLst>
              <a:ext uri="{FF2B5EF4-FFF2-40B4-BE49-F238E27FC236}">
                <a16:creationId xmlns:a16="http://schemas.microsoft.com/office/drawing/2014/main" id="{1F614596-8D53-DEB9-E556-FD679689BDE9}"/>
              </a:ext>
            </a:extLst>
          </p:cNvPr>
          <p:cNvPicPr>
            <a:picLocks noChangeAspect="1"/>
          </p:cNvPicPr>
          <p:nvPr/>
        </p:nvPicPr>
        <p:blipFill>
          <a:blip r:embed="rId3"/>
          <a:srcRect t="5555" b="5557"/>
          <a:stretch>
            <a:fillRect/>
          </a:stretch>
        </p:blipFill>
        <p:spPr>
          <a:xfrm rot="5400000">
            <a:off x="3428999" y="1143000"/>
            <a:ext cx="6858000" cy="4571999"/>
          </a:xfrm>
          <a:prstGeom prst="rect">
            <a:avLst/>
          </a:prstGeom>
        </p:spPr>
      </p:pic>
      <p:sp>
        <p:nvSpPr>
          <p:cNvPr id="63" name="Rectangle 62">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82135" y="3792161"/>
            <a:ext cx="1559464" cy="4579735"/>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580" y="-3760"/>
            <a:ext cx="1632418"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572000" y="5502302"/>
            <a:ext cx="4579735"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9" name="Rectangle 68">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0169" y="2939627"/>
            <a:ext cx="2372181"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B7AEE190-446A-5DDD-ADDD-D298DA619327}"/>
              </a:ext>
            </a:extLst>
          </p:cNvPr>
          <p:cNvSpPr/>
          <p:nvPr/>
        </p:nvSpPr>
        <p:spPr>
          <a:xfrm>
            <a:off x="5629944" y="2480982"/>
            <a:ext cx="1632418" cy="948018"/>
          </a:xfrm>
          <a:prstGeom prst="ellipse">
            <a:avLst/>
          </a:prstGeom>
          <a:noFill/>
          <a:ln w="762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US" sz="4700"/>
              <a:t>Hydrant Status</a:t>
            </a:r>
            <a:endParaRPr lang="en-US" sz="47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20610AE-E1D3-4C2D-9383-F0C5090A636A}"/>
              </a:ext>
            </a:extLst>
          </p:cNvPr>
          <p:cNvGraphicFramePr>
            <a:graphicFrameLocks noGrp="1"/>
          </p:cNvGraphicFramePr>
          <p:nvPr>
            <p:ph idx="1"/>
            <p:extLst>
              <p:ext uri="{D42A27DB-BD31-4B8C-83A1-F6EECF244321}">
                <p14:modId xmlns:p14="http://schemas.microsoft.com/office/powerpoint/2010/main" val="150413582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C8C210C-004C-9695-1221-185E13ED0E86}"/>
              </a:ext>
            </a:extLst>
          </p:cNvPr>
          <p:cNvPicPr>
            <a:picLocks noChangeAspect="1"/>
          </p:cNvPicPr>
          <p:nvPr/>
        </p:nvPicPr>
        <p:blipFill>
          <a:blip r:embed="rId3">
            <a:alphaModFix amt="60000"/>
          </a:blip>
          <a:srcRect l="13453" r="3214"/>
          <a:stretch>
            <a:fillRect/>
          </a:stretch>
        </p:blipFill>
        <p:spPr>
          <a:xfrm>
            <a:off x="20" y="10"/>
            <a:ext cx="9143980" cy="6857990"/>
          </a:xfrm>
          <a:prstGeom prst="rect">
            <a:avLst/>
          </a:prstGeom>
        </p:spPr>
      </p:pic>
      <p:sp>
        <p:nvSpPr>
          <p:cNvPr id="2" name="Title 1"/>
          <p:cNvSpPr>
            <a:spLocks noGrp="1"/>
          </p:cNvSpPr>
          <p:nvPr>
            <p:ph type="title"/>
          </p:nvPr>
        </p:nvSpPr>
        <p:spPr>
          <a:xfrm>
            <a:off x="628650" y="557189"/>
            <a:ext cx="3116868" cy="5571898"/>
          </a:xfrm>
        </p:spPr>
        <p:txBody>
          <a:bodyPr>
            <a:normAutofit/>
          </a:bodyPr>
          <a:lstStyle/>
          <a:p>
            <a:r>
              <a:rPr lang="en-US" dirty="0">
                <a:solidFill>
                  <a:srgbClr val="FFFFFF"/>
                </a:solidFill>
              </a:rPr>
              <a:t>Water Supply and firefighting</a:t>
            </a:r>
          </a:p>
        </p:txBody>
      </p:sp>
      <p:graphicFrame>
        <p:nvGraphicFramePr>
          <p:cNvPr id="5" name="Content Placeholder 2">
            <a:extLst>
              <a:ext uri="{FF2B5EF4-FFF2-40B4-BE49-F238E27FC236}">
                <a16:creationId xmlns:a16="http://schemas.microsoft.com/office/drawing/2014/main" id="{D0DB4562-702E-33A3-9865-6AD2498A4AB3}"/>
              </a:ext>
            </a:extLst>
          </p:cNvPr>
          <p:cNvGraphicFramePr>
            <a:graphicFrameLocks noGrp="1"/>
          </p:cNvGraphicFramePr>
          <p:nvPr>
            <p:ph idx="1"/>
            <p:extLst>
              <p:ext uri="{D42A27DB-BD31-4B8C-83A1-F6EECF244321}">
                <p14:modId xmlns:p14="http://schemas.microsoft.com/office/powerpoint/2010/main" val="147276500"/>
              </p:ext>
            </p:extLst>
          </p:nvPr>
        </p:nvGraphicFramePr>
        <p:xfrm>
          <a:off x="3889914" y="557189"/>
          <a:ext cx="4625434" cy="55718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1826C4-8276-A59C-DAEB-8C3DB8CFAB9C}"/>
            </a:ext>
          </a:extLst>
        </p:cNvPr>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7DAD5F8-D193-91AC-91C8-F2479B6FEB6C}"/>
              </a:ext>
            </a:extLst>
          </p:cNvPr>
          <p:cNvPicPr>
            <a:picLocks noGrp="1" noChangeAspect="1"/>
          </p:cNvPicPr>
          <p:nvPr>
            <p:ph idx="1"/>
          </p:nvPr>
        </p:nvPicPr>
        <p:blipFill>
          <a:blip r:embed="rId3"/>
          <a:srcRect/>
          <a:stretch>
            <a:fillRect/>
          </a:stretch>
        </p:blipFill>
        <p:spPr>
          <a:xfrm>
            <a:off x="20" y="10"/>
            <a:ext cx="9143980" cy="6857990"/>
          </a:xfrm>
          <a:prstGeom prst="rect">
            <a:avLst/>
          </a:prstGeom>
        </p:spPr>
      </p:pic>
      <p:sp>
        <p:nvSpPr>
          <p:cNvPr id="20"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3629025"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3373F-991D-2365-5DBE-44C944EBC65F}"/>
              </a:ext>
            </a:extLst>
          </p:cNvPr>
          <p:cNvSpPr>
            <a:spLocks noGrp="1"/>
          </p:cNvSpPr>
          <p:nvPr>
            <p:ph type="title"/>
          </p:nvPr>
        </p:nvSpPr>
        <p:spPr>
          <a:xfrm>
            <a:off x="957262" y="4981575"/>
            <a:ext cx="2421732" cy="860426"/>
          </a:xfrm>
          <a:prstGeom prst="rect">
            <a:avLst/>
          </a:prstGeom>
          <a:noFill/>
          <a:ln w="174625" cap="sq" cmpd="thinThick">
            <a:noFill/>
            <a:miter lim="800000"/>
          </a:ln>
        </p:spPr>
        <p:txBody>
          <a:bodyPr vert="horz" lIns="91440" tIns="45720" rIns="91440" bIns="45720" rtlCol="0" anchor="ctr">
            <a:normAutofit/>
          </a:bodyPr>
          <a:lstStyle/>
          <a:p>
            <a:pPr algn="r" defTabSz="914400">
              <a:lnSpc>
                <a:spcPct val="90000"/>
              </a:lnSpc>
            </a:pPr>
            <a:r>
              <a:rPr lang="en-US" sz="2100" dirty="0">
                <a:solidFill>
                  <a:srgbClr val="FFFFFF"/>
                </a:solidFill>
              </a:rPr>
              <a:t>Water Supply</a:t>
            </a:r>
          </a:p>
        </p:txBody>
      </p:sp>
      <p:cxnSp>
        <p:nvCxnSpPr>
          <p:cNvPr id="22" name="Straight Connector 21">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4876800"/>
            <a:ext cx="3593591"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5969000"/>
            <a:ext cx="3593591"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2170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C86BA0-9EC1-911A-48F7-25AD922F1379}"/>
            </a:ext>
          </a:extLst>
        </p:cNvPr>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34141A5-9EE8-7091-4687-DABF3BAF3197}"/>
              </a:ext>
            </a:extLst>
          </p:cNvPr>
          <p:cNvPicPr>
            <a:picLocks noChangeAspect="1"/>
          </p:cNvPicPr>
          <p:nvPr/>
        </p:nvPicPr>
        <p:blipFill>
          <a:blip r:embed="rId3"/>
          <a:srcRect/>
          <a:stretch>
            <a:fillRect/>
          </a:stretch>
        </p:blipFill>
        <p:spPr>
          <a:xfrm>
            <a:off x="20" y="10"/>
            <a:ext cx="9143980" cy="6857990"/>
          </a:xfrm>
          <a:prstGeom prst="rect">
            <a:avLst/>
          </a:prstGeom>
        </p:spPr>
      </p:pic>
      <p:sp>
        <p:nvSpPr>
          <p:cNvPr id="41" name="Rectangle 4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2BB9-7906-57FB-04B6-8B2B69FDF668}"/>
              </a:ext>
            </a:extLst>
          </p:cNvPr>
          <p:cNvSpPr>
            <a:spLocks noGrp="1"/>
          </p:cNvSpPr>
          <p:nvPr>
            <p:ph type="title"/>
          </p:nvPr>
        </p:nvSpPr>
        <p:spPr>
          <a:xfrm>
            <a:off x="392906" y="5317240"/>
            <a:ext cx="8408194" cy="744836"/>
          </a:xfrm>
          <a:prstGeom prst="rect">
            <a:avLst/>
          </a:prstGeom>
        </p:spPr>
        <p:txBody>
          <a:bodyPr vert="horz" lIns="91440" tIns="45720" rIns="91440" bIns="45720" rtlCol="0" anchor="ctr">
            <a:normAutofit/>
          </a:bodyPr>
          <a:lstStyle/>
          <a:p>
            <a:pPr defTabSz="914400">
              <a:lnSpc>
                <a:spcPct val="90000"/>
              </a:lnSpc>
            </a:pPr>
            <a:r>
              <a:rPr lang="en-US" sz="3100" dirty="0">
                <a:solidFill>
                  <a:schemeClr val="tx1">
                    <a:lumMod val="85000"/>
                    <a:lumOff val="15000"/>
                  </a:schemeClr>
                </a:solidFill>
              </a:rPr>
              <a:t>Water Supply</a:t>
            </a:r>
          </a:p>
        </p:txBody>
      </p:sp>
      <p:cxnSp>
        <p:nvCxnSpPr>
          <p:cNvPr id="43" name="Straight Connector 4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232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844F21-5AEC-BD13-83FC-22085F624F8E}"/>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5E59DF37-C1A5-F847-2C51-D9F0AB4453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81559322-D110-6754-C6CB-3BB9604E0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9537BD8-2128-C87F-9E7B-62E21120D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92C0DE-44C1-393E-CE35-F65C01088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5CAC156-658C-B81B-E886-543B2D0B0388}"/>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Self Contained Breathing Apparatus (SCBA)</a:t>
            </a:r>
          </a:p>
        </p:txBody>
      </p:sp>
      <p:pic>
        <p:nvPicPr>
          <p:cNvPr id="6" name="Content Placeholder 5">
            <a:extLst>
              <a:ext uri="{FF2B5EF4-FFF2-40B4-BE49-F238E27FC236}">
                <a16:creationId xmlns:a16="http://schemas.microsoft.com/office/drawing/2014/main" id="{4D9930B9-05ED-442C-C819-7E052E495E74}"/>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1180478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674189"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F8875E4C-CFFE-4552-ABC7-175C3CB75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674189"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p:cNvSpPr>
            <a:spLocks noGrp="1"/>
          </p:cNvSpPr>
          <p:nvPr>
            <p:ph type="title"/>
          </p:nvPr>
        </p:nvSpPr>
        <p:spPr>
          <a:xfrm>
            <a:off x="1586552" y="633046"/>
            <a:ext cx="3404657" cy="1314996"/>
          </a:xfrm>
        </p:spPr>
        <p:txBody>
          <a:bodyPr anchor="b">
            <a:normAutofit/>
          </a:bodyPr>
          <a:lstStyle/>
          <a:p>
            <a:pPr>
              <a:lnSpc>
                <a:spcPct val="90000"/>
              </a:lnSpc>
            </a:pPr>
            <a:r>
              <a:rPr lang="en-US" dirty="0">
                <a:solidFill>
                  <a:schemeClr val="bg1"/>
                </a:solidFill>
              </a:rPr>
              <a:t>SCBA Overview</a:t>
            </a:r>
          </a:p>
        </p:txBody>
      </p:sp>
      <p:sp>
        <p:nvSpPr>
          <p:cNvPr id="18" name="Freeform: Shape 17">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396390"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396390"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p:cNvSpPr>
            <a:spLocks noGrp="1"/>
          </p:cNvSpPr>
          <p:nvPr>
            <p:ph idx="1"/>
          </p:nvPr>
        </p:nvSpPr>
        <p:spPr>
          <a:xfrm>
            <a:off x="1116824" y="2125737"/>
            <a:ext cx="3874385" cy="4044463"/>
          </a:xfrm>
        </p:spPr>
        <p:txBody>
          <a:bodyPr>
            <a:normAutofit/>
          </a:bodyPr>
          <a:lstStyle/>
          <a:p>
            <a:pPr>
              <a:lnSpc>
                <a:spcPct val="90000"/>
              </a:lnSpc>
            </a:pPr>
            <a:r>
              <a:rPr lang="en-US" dirty="0">
                <a:solidFill>
                  <a:schemeClr val="bg1"/>
                </a:solidFill>
              </a:rPr>
              <a:t>- Critical life safety equipment</a:t>
            </a:r>
          </a:p>
          <a:p>
            <a:pPr>
              <a:lnSpc>
                <a:spcPct val="90000"/>
              </a:lnSpc>
            </a:pPr>
            <a:r>
              <a:rPr lang="en-US" dirty="0">
                <a:solidFill>
                  <a:schemeClr val="bg1"/>
                </a:solidFill>
              </a:rPr>
              <a:t>- Requires replacement cycles (10 years)</a:t>
            </a:r>
          </a:p>
          <a:p>
            <a:pPr>
              <a:lnSpc>
                <a:spcPct val="90000"/>
              </a:lnSpc>
            </a:pPr>
            <a:r>
              <a:rPr lang="en-US" dirty="0">
                <a:solidFill>
                  <a:schemeClr val="bg1"/>
                </a:solidFill>
              </a:rPr>
              <a:t>- Not fully state funded</a:t>
            </a:r>
          </a:p>
        </p:txBody>
      </p:sp>
      <p:sp>
        <p:nvSpPr>
          <p:cNvPr id="22" name="Freeform: Shape 21">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564" y="3564607"/>
            <a:ext cx="2574436"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Shape 23">
            <a:extLst>
              <a:ext uri="{FF2B5EF4-FFF2-40B4-BE49-F238E27FC236}">
                <a16:creationId xmlns:a16="http://schemas.microsoft.com/office/drawing/2014/main" id="{53812026-3FC6-44DA-94EF-3B8164049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564" y="3564607"/>
            <a:ext cx="2574436"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Picture 6">
            <a:extLst>
              <a:ext uri="{FF2B5EF4-FFF2-40B4-BE49-F238E27FC236}">
                <a16:creationId xmlns:a16="http://schemas.microsoft.com/office/drawing/2014/main" id="{11BA5574-DAE0-BCEF-F81A-F7E525B4F942}"/>
              </a:ext>
            </a:extLst>
          </p:cNvPr>
          <p:cNvPicPr>
            <a:picLocks noChangeAspect="1"/>
          </p:cNvPicPr>
          <p:nvPr/>
        </p:nvPicPr>
        <p:blipFill>
          <a:blip r:embed="rId3"/>
          <a:srcRect l="7264" r="17736"/>
          <a:stretch>
            <a:fillRect/>
          </a:stretch>
        </p:blipFill>
        <p:spPr>
          <a:xfrm>
            <a:off x="5140554" y="2923953"/>
            <a:ext cx="2590793" cy="3454390"/>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pic>
        <p:nvPicPr>
          <p:cNvPr id="5" name="Picture 4">
            <a:extLst>
              <a:ext uri="{FF2B5EF4-FFF2-40B4-BE49-F238E27FC236}">
                <a16:creationId xmlns:a16="http://schemas.microsoft.com/office/drawing/2014/main" id="{6E4531FF-F582-94D9-1928-A431973ED81D}"/>
              </a:ext>
            </a:extLst>
          </p:cNvPr>
          <p:cNvPicPr>
            <a:picLocks noChangeAspect="1"/>
          </p:cNvPicPr>
          <p:nvPr/>
        </p:nvPicPr>
        <p:blipFill>
          <a:blip r:embed="rId4"/>
          <a:srcRect l="13330" r="13714"/>
          <a:stretch>
            <a:fillRect/>
          </a:stretch>
        </p:blipFill>
        <p:spPr>
          <a:xfrm>
            <a:off x="6333144" y="156675"/>
            <a:ext cx="2214561" cy="2952748"/>
          </a:xfrm>
          <a:custGeom>
            <a:avLst/>
            <a:gdLst/>
            <a:ahLst/>
            <a:cxnLst/>
            <a:rect l="l" t="t" r="r" b="b"/>
            <a:pathLst>
              <a:path w="2361890" h="2361890">
                <a:moveTo>
                  <a:pt x="1180945" y="0"/>
                </a:moveTo>
                <a:cubicBezTo>
                  <a:pt x="1833163" y="0"/>
                  <a:pt x="2361890" y="528727"/>
                  <a:pt x="2361890" y="1180945"/>
                </a:cubicBezTo>
                <a:cubicBezTo>
                  <a:pt x="2361890" y="1833163"/>
                  <a:pt x="1833163" y="2361890"/>
                  <a:pt x="1180945" y="2361890"/>
                </a:cubicBezTo>
                <a:cubicBezTo>
                  <a:pt x="528727" y="2361890"/>
                  <a:pt x="0" y="1833163"/>
                  <a:pt x="0" y="1180945"/>
                </a:cubicBezTo>
                <a:cubicBezTo>
                  <a:pt x="0" y="528727"/>
                  <a:pt x="528727" y="0"/>
                  <a:pt x="1180945" y="0"/>
                </a:cubicBezTo>
                <a:close/>
              </a:path>
            </a:pathLst>
          </a:custGeom>
        </p:spPr>
      </p:pic>
      <p:grpSp>
        <p:nvGrpSpPr>
          <p:cNvPr id="26"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21453" y="5987064"/>
            <a:ext cx="790849" cy="469689"/>
            <a:chOff x="9841624" y="4115729"/>
            <a:chExt cx="602169" cy="268223"/>
          </a:xfrm>
          <a:solidFill>
            <a:schemeClr val="bg1"/>
          </a:solidFill>
        </p:grpSpPr>
        <p:sp>
          <p:nvSpPr>
            <p:cNvPr id="27" name="Freeform: Shape 26">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E20B19-AF84-D2B5-FE90-ABF4541945C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10617-5815-B408-2CC2-15A8E9905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771160-EE6C-AF6B-E94B-326FE2477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CB58BCA-3E01-85BD-020A-D7C66C0C4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A252EE5-3D5B-4286-FC2D-C2AD72978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5219488-8189-2815-3838-5D9A020F5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1A91B98E-A0B7-AB06-9A3B-2D1F0F662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EF3E4-F7C0-150D-4E94-B4E860C1D431}"/>
              </a:ext>
            </a:extLst>
          </p:cNvPr>
          <p:cNvSpPr>
            <a:spLocks noGrp="1"/>
          </p:cNvSpPr>
          <p:nvPr>
            <p:ph type="title"/>
          </p:nvPr>
        </p:nvSpPr>
        <p:spPr>
          <a:xfrm>
            <a:off x="439858" y="1683756"/>
            <a:ext cx="2336449" cy="2396359"/>
          </a:xfrm>
        </p:spPr>
        <p:txBody>
          <a:bodyPr anchor="b">
            <a:normAutofit/>
          </a:bodyPr>
          <a:lstStyle/>
          <a:p>
            <a:pPr algn="r"/>
            <a:r>
              <a:rPr lang="en-US" sz="3500" dirty="0">
                <a:solidFill>
                  <a:srgbClr val="FFFFFF"/>
                </a:solidFill>
              </a:rPr>
              <a:t>SCBA Plan</a:t>
            </a:r>
          </a:p>
        </p:txBody>
      </p:sp>
      <p:graphicFrame>
        <p:nvGraphicFramePr>
          <p:cNvPr id="5" name="Content Placeholder 2">
            <a:extLst>
              <a:ext uri="{FF2B5EF4-FFF2-40B4-BE49-F238E27FC236}">
                <a16:creationId xmlns:a16="http://schemas.microsoft.com/office/drawing/2014/main" id="{EF76A123-0665-C418-F072-19E522F1D94C}"/>
              </a:ext>
            </a:extLst>
          </p:cNvPr>
          <p:cNvGraphicFramePr>
            <a:graphicFrameLocks noGrp="1"/>
          </p:cNvGraphicFramePr>
          <p:nvPr>
            <p:ph idx="1"/>
            <p:extLst>
              <p:ext uri="{D42A27DB-BD31-4B8C-83A1-F6EECF244321}">
                <p14:modId xmlns:p14="http://schemas.microsoft.com/office/powerpoint/2010/main" val="423677104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6424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2F9995-40CD-5306-FC7B-BF338374B59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00711-7AE0-2081-453F-CF7992E9E922}"/>
              </a:ext>
            </a:extLst>
          </p:cNvPr>
          <p:cNvSpPr>
            <a:spLocks noGrp="1"/>
          </p:cNvSpPr>
          <p:nvPr>
            <p:ph type="title"/>
          </p:nvPr>
        </p:nvSpPr>
        <p:spPr>
          <a:xfrm>
            <a:off x="439858" y="1683756"/>
            <a:ext cx="2336449" cy="2396359"/>
          </a:xfrm>
        </p:spPr>
        <p:txBody>
          <a:bodyPr anchor="b">
            <a:normAutofit/>
          </a:bodyPr>
          <a:lstStyle/>
          <a:p>
            <a:pPr algn="r"/>
            <a:r>
              <a:rPr lang="en-US" sz="3500" dirty="0">
                <a:solidFill>
                  <a:srgbClr val="FFFFFF"/>
                </a:solidFill>
              </a:rPr>
              <a:t>SCBA Plan</a:t>
            </a:r>
          </a:p>
        </p:txBody>
      </p:sp>
      <p:graphicFrame>
        <p:nvGraphicFramePr>
          <p:cNvPr id="5" name="Content Placeholder 2">
            <a:extLst>
              <a:ext uri="{FF2B5EF4-FFF2-40B4-BE49-F238E27FC236}">
                <a16:creationId xmlns:a16="http://schemas.microsoft.com/office/drawing/2014/main" id="{AF2581E1-3319-B7CF-2388-E8CE86690BBB}"/>
              </a:ext>
            </a:extLst>
          </p:cNvPr>
          <p:cNvGraphicFramePr>
            <a:graphicFrameLocks noGrp="1"/>
          </p:cNvGraphicFramePr>
          <p:nvPr>
            <p:ph idx="1"/>
            <p:extLst>
              <p:ext uri="{D42A27DB-BD31-4B8C-83A1-F6EECF244321}">
                <p14:modId xmlns:p14="http://schemas.microsoft.com/office/powerpoint/2010/main" val="102049716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2588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US" sz="3500" dirty="0">
                <a:solidFill>
                  <a:srgbClr val="FFFFFF"/>
                </a:solidFill>
              </a:rPr>
              <a:t>SCBA Plan</a:t>
            </a:r>
          </a:p>
        </p:txBody>
      </p:sp>
      <p:graphicFrame>
        <p:nvGraphicFramePr>
          <p:cNvPr id="5" name="Content Placeholder 2">
            <a:extLst>
              <a:ext uri="{FF2B5EF4-FFF2-40B4-BE49-F238E27FC236}">
                <a16:creationId xmlns:a16="http://schemas.microsoft.com/office/drawing/2014/main" id="{EB3BB42C-4A7F-5417-D4E9-10FFF801B6F7}"/>
              </a:ext>
            </a:extLst>
          </p:cNvPr>
          <p:cNvGraphicFramePr>
            <a:graphicFrameLocks noGrp="1"/>
          </p:cNvGraphicFramePr>
          <p:nvPr>
            <p:ph idx="1"/>
            <p:extLst>
              <p:ext uri="{D42A27DB-BD31-4B8C-83A1-F6EECF244321}">
                <p14:modId xmlns:p14="http://schemas.microsoft.com/office/powerpoint/2010/main" val="266607716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895122-F5D7-D99F-A0DC-4FD34C3B2D6A}"/>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A1203BB7-F58E-3AB2-BB57-4723338FEA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6E19D83E-066E-C4D0-15A5-C070669FF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303C2D-AC77-7A57-3490-D4F72AFD3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DA566FA-81CA-F274-3625-5006631B42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228A30A-CBAD-01D6-9431-08D0D0C30139}"/>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Firefighter Safety</a:t>
            </a:r>
          </a:p>
        </p:txBody>
      </p:sp>
      <p:pic>
        <p:nvPicPr>
          <p:cNvPr id="6" name="Content Placeholder 5">
            <a:extLst>
              <a:ext uri="{FF2B5EF4-FFF2-40B4-BE49-F238E27FC236}">
                <a16:creationId xmlns:a16="http://schemas.microsoft.com/office/drawing/2014/main" id="{B52FAF4D-C18F-5EF2-65BE-A9DD7C069C9D}"/>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2446738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1"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6" y="5940561"/>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473202" y="630936"/>
            <a:ext cx="4098798" cy="5626947"/>
          </a:xfrm>
          <a:noFill/>
        </p:spPr>
        <p:txBody>
          <a:bodyPr anchor="ctr">
            <a:normAutofit/>
          </a:bodyPr>
          <a:lstStyle/>
          <a:p>
            <a:pPr algn="l"/>
            <a:r>
              <a:rPr lang="en-US" sz="4200" dirty="0">
                <a:solidFill>
                  <a:schemeClr val="bg1"/>
                </a:solidFill>
              </a:rPr>
              <a:t>Firefighter Safety</a:t>
            </a:r>
          </a:p>
        </p:txBody>
      </p:sp>
      <p:sp>
        <p:nvSpPr>
          <p:cNvPr id="3" name="Content Placeholder 2"/>
          <p:cNvSpPr>
            <a:spLocks noGrp="1"/>
          </p:cNvSpPr>
          <p:nvPr>
            <p:ph idx="1"/>
          </p:nvPr>
        </p:nvSpPr>
        <p:spPr>
          <a:xfrm>
            <a:off x="4460318" y="630936"/>
            <a:ext cx="4412028" cy="5626957"/>
          </a:xfrm>
          <a:noFill/>
        </p:spPr>
        <p:txBody>
          <a:bodyPr anchor="ctr">
            <a:normAutofit/>
          </a:bodyPr>
          <a:lstStyle/>
          <a:p>
            <a:r>
              <a:rPr lang="en-US" sz="2000" dirty="0">
                <a:solidFill>
                  <a:schemeClr val="bg1"/>
                </a:solidFill>
              </a:rPr>
              <a:t>- Ongoing training</a:t>
            </a:r>
          </a:p>
          <a:p>
            <a:pPr lvl="1"/>
            <a:r>
              <a:rPr lang="en-US" sz="2000" dirty="0">
                <a:solidFill>
                  <a:schemeClr val="bg1"/>
                </a:solidFill>
              </a:rPr>
              <a:t>Meeting certification requirements instead of only local training.</a:t>
            </a:r>
          </a:p>
          <a:p>
            <a:pPr lvl="2"/>
            <a:r>
              <a:rPr lang="en-US" sz="2000" dirty="0">
                <a:solidFill>
                  <a:schemeClr val="bg1"/>
                </a:solidFill>
              </a:rPr>
              <a:t>Improves operations</a:t>
            </a:r>
          </a:p>
          <a:p>
            <a:pPr lvl="2"/>
            <a:r>
              <a:rPr lang="en-US" sz="2000" dirty="0">
                <a:solidFill>
                  <a:schemeClr val="bg1"/>
                </a:solidFill>
              </a:rPr>
              <a:t>Improves safety</a:t>
            </a:r>
          </a:p>
          <a:p>
            <a:pPr lvl="2"/>
            <a:r>
              <a:rPr lang="en-US" sz="2000" dirty="0">
                <a:solidFill>
                  <a:schemeClr val="bg1"/>
                </a:solidFill>
              </a:rPr>
              <a:t>Improves ISO score</a:t>
            </a:r>
          </a:p>
          <a:p>
            <a:r>
              <a:rPr lang="en-US" sz="2000" dirty="0">
                <a:solidFill>
                  <a:schemeClr val="bg1"/>
                </a:solidFill>
              </a:rPr>
              <a:t>- Equipment upgrades</a:t>
            </a:r>
          </a:p>
          <a:p>
            <a:pPr lvl="1"/>
            <a:r>
              <a:rPr lang="en-US" sz="2000" dirty="0">
                <a:solidFill>
                  <a:schemeClr val="bg1"/>
                </a:solidFill>
              </a:rPr>
              <a:t>Replacing </a:t>
            </a:r>
            <a:r>
              <a:rPr lang="en-US" sz="2000" dirty="0" err="1">
                <a:solidFill>
                  <a:schemeClr val="bg1"/>
                </a:solidFill>
              </a:rPr>
              <a:t>airpacks</a:t>
            </a:r>
            <a:r>
              <a:rPr lang="en-US" sz="2000" dirty="0">
                <a:solidFill>
                  <a:schemeClr val="bg1"/>
                </a:solidFill>
              </a:rPr>
              <a:t>, hose, tools, and firefighting gear to meet modern requirements</a:t>
            </a:r>
          </a:p>
          <a:p>
            <a:endParaRPr lang="en-US" sz="1800" dirty="0">
              <a:solidFill>
                <a:schemeClr val="bg1"/>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FF47B4-A007-1D24-3FDE-C13CD3D19F6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62C9C77-63D1-561B-CBC0-65000E138C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54ABD-F0F5-4197-4DE0-75F1DF07D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C38D561-0900-0041-38F5-2A6930F1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1" cy="4093306"/>
            <a:chOff x="1" y="2075420"/>
            <a:chExt cx="12048729" cy="4093306"/>
          </a:xfrm>
        </p:grpSpPr>
        <p:sp>
          <p:nvSpPr>
            <p:cNvPr id="13" name="Oval 12">
              <a:extLst>
                <a:ext uri="{FF2B5EF4-FFF2-40B4-BE49-F238E27FC236}">
                  <a16:creationId xmlns:a16="http://schemas.microsoft.com/office/drawing/2014/main" id="{4756D78B-BDF6-8556-A30C-B0BEFF7366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0506D77-8317-1D0D-E63F-DABAD94DD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356375C-51DD-C78F-02C5-02D017961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653B5E3-3088-C6E3-9586-0078E8537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AF3E398-A543-955E-7ECB-558A13047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8A4BFC8-366E-39FC-A351-7A78100EE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C072313F-5D44-90B1-B4E2-675E71E4F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2EDD0579-6F63-BB90-E6DA-346E519B69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3" name="Straight Connector 22">
              <a:extLst>
                <a:ext uri="{FF2B5EF4-FFF2-40B4-BE49-F238E27FC236}">
                  <a16:creationId xmlns:a16="http://schemas.microsoft.com/office/drawing/2014/main" id="{D0F065B8-AEB6-9EC3-483E-8C4D90EB95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1C36830-248A-F9B0-B641-47724EBFE2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DBB1F9A-1BB1-B21E-CE0E-7A10C843E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7B5344-66D8-30E1-36A6-B1045FA118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C6CD2192-D8D9-F5C7-2F9B-3AF4D4598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4F5FA4A7-C6D5-CEB5-E40A-F858CD8B4A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6" y="5940561"/>
            <a:ext cx="1285875" cy="549007"/>
            <a:chOff x="7029447" y="3514725"/>
            <a:chExt cx="1285875" cy="549007"/>
          </a:xfrm>
        </p:grpSpPr>
        <p:cxnSp>
          <p:nvCxnSpPr>
            <p:cNvPr id="31" name="Straight Connector 30">
              <a:extLst>
                <a:ext uri="{FF2B5EF4-FFF2-40B4-BE49-F238E27FC236}">
                  <a16:creationId xmlns:a16="http://schemas.microsoft.com/office/drawing/2014/main" id="{77E12915-1C69-AE23-FA9C-F59F2218B2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F7CE360-7EE1-A995-D40D-0BF8924C4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C5D8538-139D-C9DA-2B14-2A8338BBE6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259FE-E245-0FDB-704E-4AF5A3C92E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A0C3796-ABB2-EB0C-2D0D-BBE2813ED052}"/>
              </a:ext>
            </a:extLst>
          </p:cNvPr>
          <p:cNvSpPr>
            <a:spLocks noGrp="1"/>
          </p:cNvSpPr>
          <p:nvPr>
            <p:ph type="title"/>
          </p:nvPr>
        </p:nvSpPr>
        <p:spPr>
          <a:xfrm>
            <a:off x="473202" y="630936"/>
            <a:ext cx="4098798" cy="5626947"/>
          </a:xfrm>
          <a:noFill/>
        </p:spPr>
        <p:txBody>
          <a:bodyPr anchor="ctr">
            <a:normAutofit/>
          </a:bodyPr>
          <a:lstStyle/>
          <a:p>
            <a:pPr algn="l"/>
            <a:r>
              <a:rPr lang="en-US" sz="4200" dirty="0">
                <a:solidFill>
                  <a:schemeClr val="bg1"/>
                </a:solidFill>
              </a:rPr>
              <a:t>Firefighter Safety</a:t>
            </a:r>
          </a:p>
        </p:txBody>
      </p:sp>
      <p:sp>
        <p:nvSpPr>
          <p:cNvPr id="3" name="Content Placeholder 2">
            <a:extLst>
              <a:ext uri="{FF2B5EF4-FFF2-40B4-BE49-F238E27FC236}">
                <a16:creationId xmlns:a16="http://schemas.microsoft.com/office/drawing/2014/main" id="{1AFA3AF3-760D-BF51-A117-A1850C7E4C39}"/>
              </a:ext>
            </a:extLst>
          </p:cNvPr>
          <p:cNvSpPr>
            <a:spLocks noGrp="1"/>
          </p:cNvSpPr>
          <p:nvPr>
            <p:ph idx="1"/>
          </p:nvPr>
        </p:nvSpPr>
        <p:spPr>
          <a:xfrm>
            <a:off x="4362689" y="630936"/>
            <a:ext cx="4571991" cy="5626957"/>
          </a:xfrm>
          <a:noFill/>
        </p:spPr>
        <p:txBody>
          <a:bodyPr anchor="ctr">
            <a:normAutofit/>
          </a:bodyPr>
          <a:lstStyle/>
          <a:p>
            <a:r>
              <a:rPr lang="en-US" sz="2000" dirty="0">
                <a:solidFill>
                  <a:schemeClr val="bg1"/>
                </a:solidFill>
              </a:rPr>
              <a:t>- SOPs in place</a:t>
            </a:r>
          </a:p>
          <a:p>
            <a:pPr lvl="1"/>
            <a:r>
              <a:rPr lang="en-US" sz="2000" dirty="0">
                <a:solidFill>
                  <a:schemeClr val="bg1"/>
                </a:solidFill>
              </a:rPr>
              <a:t>Updated SOP/SOGs that work with our aid partners and meet current standards</a:t>
            </a:r>
          </a:p>
          <a:p>
            <a:r>
              <a:rPr lang="en-US" sz="2000" dirty="0">
                <a:solidFill>
                  <a:schemeClr val="bg1"/>
                </a:solidFill>
              </a:rPr>
              <a:t>- Risk management</a:t>
            </a:r>
          </a:p>
          <a:p>
            <a:pPr lvl="1"/>
            <a:r>
              <a:rPr lang="en-US" sz="2000" dirty="0">
                <a:solidFill>
                  <a:schemeClr val="bg1"/>
                </a:solidFill>
              </a:rPr>
              <a:t>Continued reassessment</a:t>
            </a:r>
          </a:p>
          <a:p>
            <a:pPr lvl="1"/>
            <a:r>
              <a:rPr lang="en-US" sz="2000" dirty="0">
                <a:solidFill>
                  <a:schemeClr val="bg1"/>
                </a:solidFill>
              </a:rPr>
              <a:t>Annual physicals </a:t>
            </a:r>
          </a:p>
          <a:p>
            <a:pPr lvl="2"/>
            <a:r>
              <a:rPr lang="en-US" sz="2000">
                <a:solidFill>
                  <a:schemeClr val="bg1"/>
                </a:solidFill>
              </a:rPr>
              <a:t>We</a:t>
            </a:r>
            <a:r>
              <a:rPr lang="en-US" sz="2000" dirty="0">
                <a:solidFill>
                  <a:schemeClr val="bg1"/>
                </a:solidFill>
              </a:rPr>
              <a:t> have never had them at Mesilla before</a:t>
            </a:r>
          </a:p>
          <a:p>
            <a:pPr lvl="2"/>
            <a:r>
              <a:rPr lang="en-US" sz="2000" dirty="0">
                <a:solidFill>
                  <a:schemeClr val="bg1"/>
                </a:solidFill>
              </a:rPr>
              <a:t>Required for cancer diagnoses</a:t>
            </a:r>
          </a:p>
        </p:txBody>
      </p:sp>
    </p:spTree>
    <p:extLst>
      <p:ext uri="{BB962C8B-B14F-4D97-AF65-F5344CB8AC3E}">
        <p14:creationId xmlns:p14="http://schemas.microsoft.com/office/powerpoint/2010/main" val="2182697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8AE42E-5507-0C50-D0BC-E1BB247C94AF}"/>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FA2B73F9-1790-198A-4C14-4A4CC5089C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786216C9-3B58-7766-FF62-E541B53BF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6E577C-16B3-09E7-DB3B-BDB8C9F8F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114E9DD-EC05-CA44-F344-59CCBA18E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A6A2E9D-F74B-98EF-A499-0329BA0E9BA2}"/>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The State of Volunteer Firefighters</a:t>
            </a:r>
          </a:p>
        </p:txBody>
      </p:sp>
      <p:pic>
        <p:nvPicPr>
          <p:cNvPr id="6" name="Content Placeholder 5">
            <a:extLst>
              <a:ext uri="{FF2B5EF4-FFF2-40B4-BE49-F238E27FC236}">
                <a16:creationId xmlns:a16="http://schemas.microsoft.com/office/drawing/2014/main" id="{84D8D5C2-6EB8-58F9-EE47-EB86BFD020F6}"/>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1337517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700">
                <a:solidFill>
                  <a:srgbClr val="FFFFFF"/>
                </a:solidFill>
              </a:rPr>
              <a:t>National Context-Volunteers</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3D80F68D-9269-2A15-452B-45B6EBB6CACF}"/>
              </a:ext>
            </a:extLst>
          </p:cNvPr>
          <p:cNvSpPr>
            <a:spLocks noGrp="1"/>
          </p:cNvSpPr>
          <p:nvPr>
            <p:ph idx="1"/>
          </p:nvPr>
        </p:nvSpPr>
        <p:spPr>
          <a:xfrm>
            <a:off x="3125454" y="319088"/>
            <a:ext cx="5503421" cy="6122053"/>
          </a:xfrm>
        </p:spPr>
        <p:txBody>
          <a:bodyPr anchor="ctr">
            <a:normAutofit/>
          </a:bodyPr>
          <a:lstStyle/>
          <a:p>
            <a:pPr lvl="0">
              <a:lnSpc>
                <a:spcPct val="90000"/>
              </a:lnSpc>
            </a:pPr>
            <a:r>
              <a:rPr lang="en-US" sz="2400" dirty="0"/>
              <a:t>- Decline in volunteers nationally</a:t>
            </a:r>
          </a:p>
          <a:p>
            <a:pPr lvl="0">
              <a:lnSpc>
                <a:spcPct val="90000"/>
              </a:lnSpc>
            </a:pPr>
            <a:r>
              <a:rPr lang="en-US" sz="2400" dirty="0"/>
              <a:t>- 1984 - 898,000 volunteer firefighters in the United States. 2023- 635,100. </a:t>
            </a:r>
            <a:endParaRPr lang="en-US" sz="2400"/>
          </a:p>
          <a:p>
            <a:pPr lvl="0">
              <a:lnSpc>
                <a:spcPct val="90000"/>
              </a:lnSpc>
              <a:buNone/>
            </a:pPr>
            <a:r>
              <a:rPr lang="en-US" sz="2400" b="1">
                <a:solidFill>
                  <a:srgbClr val="FF0000"/>
                </a:solidFill>
              </a:rPr>
              <a:t>	</a:t>
            </a:r>
            <a:r>
              <a:rPr lang="en-US" sz="2400" b="1" dirty="0">
                <a:solidFill>
                  <a:srgbClr val="FF0000"/>
                </a:solidFill>
              </a:rPr>
              <a:t>30% drop in volunteers, while the population grew 45%</a:t>
            </a:r>
          </a:p>
          <a:p>
            <a:pPr lvl="0">
              <a:lnSpc>
                <a:spcPct val="90000"/>
              </a:lnSpc>
            </a:pPr>
            <a:r>
              <a:rPr lang="en-US" sz="2400" dirty="0"/>
              <a:t>- Increasing standards</a:t>
            </a:r>
          </a:p>
          <a:p>
            <a:pPr lvl="2">
              <a:lnSpc>
                <a:spcPct val="90000"/>
              </a:lnSpc>
            </a:pPr>
            <a:r>
              <a:rPr lang="en-US" sz="1600"/>
              <a:t>Training, certification standards</a:t>
            </a:r>
          </a:p>
          <a:p>
            <a:pPr lvl="0">
              <a:lnSpc>
                <a:spcPct val="90000"/>
              </a:lnSpc>
            </a:pPr>
            <a:r>
              <a:rPr lang="en-US" sz="2400" dirty="0"/>
              <a:t>- Realities of two-income families with long commutes</a:t>
            </a:r>
          </a:p>
          <a:p>
            <a:pPr lvl="0">
              <a:lnSpc>
                <a:spcPct val="90000"/>
              </a:lnSpc>
            </a:pPr>
            <a:r>
              <a:rPr lang="en-US" sz="2400" dirty="0"/>
              <a:t>- Nationwide shift to paid/ combination staffing</a:t>
            </a:r>
          </a:p>
          <a:p>
            <a:pPr lvl="0">
              <a:lnSpc>
                <a:spcPct val="90000"/>
              </a:lnSpc>
            </a:pPr>
            <a:r>
              <a:rPr lang="en-US" sz="2400" dirty="0"/>
              <a:t>Increasing call volume (tripled nationwide) due to All Hazards Model</a:t>
            </a:r>
          </a:p>
          <a:p>
            <a:pPr marL="0" indent="0">
              <a:lnSpc>
                <a:spcPct val="90000"/>
              </a:lnSpc>
              <a:buNone/>
            </a:pPr>
            <a:endParaRPr lang="en-US" sz="2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8E034-F03C-EDFD-6B7F-25FB35689AC3}"/>
              </a:ext>
            </a:extLst>
          </p:cNvPr>
          <p:cNvSpPr>
            <a:spLocks noGrp="1"/>
          </p:cNvSpPr>
          <p:nvPr>
            <p:ph type="title"/>
          </p:nvPr>
        </p:nvSpPr>
        <p:spPr>
          <a:xfrm>
            <a:off x="515125" y="1153572"/>
            <a:ext cx="2400300" cy="4461163"/>
          </a:xfrm>
        </p:spPr>
        <p:txBody>
          <a:bodyPr>
            <a:normAutofit/>
          </a:bodyPr>
          <a:lstStyle/>
          <a:p>
            <a:r>
              <a:rPr lang="en-US" sz="2400" dirty="0">
                <a:solidFill>
                  <a:srgbClr val="FFFFFF"/>
                </a:solidFill>
              </a:rPr>
              <a:t>From FIREHOUSE.com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B00762-B319-A6FE-D879-ABE4AD77253E}"/>
              </a:ext>
            </a:extLst>
          </p:cNvPr>
          <p:cNvSpPr>
            <a:spLocks noGrp="1"/>
          </p:cNvSpPr>
          <p:nvPr>
            <p:ph idx="1"/>
          </p:nvPr>
        </p:nvSpPr>
        <p:spPr>
          <a:xfrm>
            <a:off x="3125454" y="591344"/>
            <a:ext cx="5691975" cy="5947568"/>
          </a:xfrm>
        </p:spPr>
        <p:txBody>
          <a:bodyPr anchor="ctr">
            <a:normAutofit/>
          </a:bodyPr>
          <a:lstStyle/>
          <a:p>
            <a:pPr>
              <a:lnSpc>
                <a:spcPct val="90000"/>
              </a:lnSpc>
            </a:pPr>
            <a:r>
              <a:rPr lang="en-US" sz="2700" dirty="0"/>
              <a:t>“If a system requires members to work full-time jobs, commute farther, raise families amid rising costs, complete growing amounts of training, respond to more non-fire incidents, absorb more compliance burdens, and still behave as though they live in a small, 19th Century town, then the problem is not that the next generation lacks character. The problem is that the institution has become badly mismatched to the world it inhabits.”</a:t>
            </a:r>
          </a:p>
        </p:txBody>
      </p:sp>
    </p:spTree>
    <p:extLst>
      <p:ext uri="{BB962C8B-B14F-4D97-AF65-F5344CB8AC3E}">
        <p14:creationId xmlns:p14="http://schemas.microsoft.com/office/powerpoint/2010/main" val="4095645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1195697"/>
            <a:ext cx="2400300" cy="4238118"/>
          </a:xfrm>
        </p:spPr>
        <p:txBody>
          <a:bodyPr>
            <a:normAutofit/>
          </a:bodyPr>
          <a:lstStyle/>
          <a:p>
            <a:r>
              <a:rPr lang="en-US" sz="4100" dirty="0">
                <a:solidFill>
                  <a:schemeClr val="bg1"/>
                </a:solidFill>
              </a:rPr>
              <a:t>Volunteer Reality</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F3534965-2DE1-4142-41D0-AC331943752A}"/>
              </a:ext>
            </a:extLst>
          </p:cNvPr>
          <p:cNvGraphicFramePr>
            <a:graphicFrameLocks noGrp="1"/>
          </p:cNvGraphicFramePr>
          <p:nvPr>
            <p:ph idx="1"/>
            <p:extLst>
              <p:ext uri="{D42A27DB-BD31-4B8C-83A1-F6EECF244321}">
                <p14:modId xmlns:p14="http://schemas.microsoft.com/office/powerpoint/2010/main" val="2773546215"/>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DDFFC-17FC-B929-C2F4-0F1123CB29D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0B710B-DB42-0ECC-22BE-0E4E6BCA3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93BF62-51D7-423A-11B9-11766734B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89939-EA55-77E4-8B42-9554A9D971DF}"/>
              </a:ext>
            </a:extLst>
          </p:cNvPr>
          <p:cNvSpPr>
            <a:spLocks noGrp="1"/>
          </p:cNvSpPr>
          <p:nvPr>
            <p:ph type="title"/>
          </p:nvPr>
        </p:nvSpPr>
        <p:spPr>
          <a:xfrm>
            <a:off x="628650" y="1195697"/>
            <a:ext cx="2400300" cy="4238118"/>
          </a:xfrm>
        </p:spPr>
        <p:txBody>
          <a:bodyPr>
            <a:normAutofit/>
          </a:bodyPr>
          <a:lstStyle/>
          <a:p>
            <a:r>
              <a:rPr lang="en-US" sz="4100" dirty="0">
                <a:solidFill>
                  <a:schemeClr val="bg1"/>
                </a:solidFill>
              </a:rPr>
              <a:t>Volunteer Reality-cont.</a:t>
            </a:r>
          </a:p>
        </p:txBody>
      </p:sp>
      <p:grpSp>
        <p:nvGrpSpPr>
          <p:cNvPr id="13" name="Graphic 38">
            <a:extLst>
              <a:ext uri="{FF2B5EF4-FFF2-40B4-BE49-F238E27FC236}">
                <a16:creationId xmlns:a16="http://schemas.microsoft.com/office/drawing/2014/main" id="{7115DC70-9188-8F68-0CE0-82D7BFAF7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98BDE348-190E-43DD-E49E-F089BBFB5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97DD7C9-9B83-8B80-8256-34DCE0EC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CBE7DCC-0B50-005A-279C-983CD2541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78E47C81-6810-815C-25E2-7D30173F6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F289B022-CCCF-CA62-551F-8664D38DA1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FCDD5045-E400-5063-C10B-016911E27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E6954FA-5043-75AB-7CB8-350B8F863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3BD7D2EA-FB5B-4EA9-114D-0E41A432F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B28101D3-38DF-E1E0-CDC2-5CB06839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0846CCD-C05B-52DB-E771-520B92CB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EF8C6026-2D7C-FC57-60E2-FDE8B3ED4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0F544CE-4EE0-FCE1-16F8-26EF33A63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4E12BC6D-FF95-185B-E8CB-B249D7EF4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F1BE595-B2C6-E0FE-A8B8-B5F2CDA66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AB0D06B-E72C-ADF9-4443-5CDDBE4DF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BC9192CF-A8AB-70A3-D400-BBC989E67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F87EE80-9AF1-3367-5AD1-2D18AAA8F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610734F-E2E7-97C4-2A98-04DAB9F87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8C19E290-F843-9167-869C-7BAAC90FA829}"/>
              </a:ext>
            </a:extLst>
          </p:cNvPr>
          <p:cNvGraphicFramePr>
            <a:graphicFrameLocks noGrp="1"/>
          </p:cNvGraphicFramePr>
          <p:nvPr>
            <p:ph idx="1"/>
            <p:extLst>
              <p:ext uri="{D42A27DB-BD31-4B8C-83A1-F6EECF244321}">
                <p14:modId xmlns:p14="http://schemas.microsoft.com/office/powerpoint/2010/main" val="2811814169"/>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293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92EFBB-D392-8C32-25B6-2B85CCB11B5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FFD5AE-5F0E-E008-E106-752AAF38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CB33F3-598D-F84F-3FBC-8621794A8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aphic 38">
            <a:extLst>
              <a:ext uri="{FF2B5EF4-FFF2-40B4-BE49-F238E27FC236}">
                <a16:creationId xmlns:a16="http://schemas.microsoft.com/office/drawing/2014/main" id="{F6B1B58E-EDB1-8C7E-DAA1-27E3DBA370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15E55776-F91D-95B0-6090-E690B5D75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828FE3A3-2D55-018D-1886-F1CCC3E1D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731D94C-3EA6-6B0F-0704-BF1BB07EA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9ADEA2BD-27CA-BE3D-3E59-65040F0A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C04871BA-C9DD-C96A-F853-3AE4F640B2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21A06F15-E7A1-ED56-2860-2A0159A22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42EBBBD8-3FF8-C141-C1D7-D3C9AB952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FFD7E9D-04AB-E267-4A6A-FB339480B5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6CEDCC3-9DDA-1B82-9844-DAC17461C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2FEE381-2580-5A17-E3BF-93626C0DE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0550CBC-DB82-36E9-1A66-038E8F7BB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18B8280-6368-461F-2EC5-0760B0155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544118BC-D252-61EE-F8D1-2A96F400B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3D41AD1-45B9-A20C-9B6A-D55A5707D4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D1824D7-783A-781D-21B4-9BF92A16A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35F3A44-B26C-1B88-238C-89AA61B43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B8865A4-88E5-78E5-4C88-A9E38D54FF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634524CB-65DF-60F4-86DB-6B5E61C22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695E3537-C404-337B-343B-BDED7D98B82A}"/>
              </a:ext>
            </a:extLst>
          </p:cNvPr>
          <p:cNvGraphicFramePr>
            <a:graphicFrameLocks noGrp="1"/>
          </p:cNvGraphicFramePr>
          <p:nvPr>
            <p:ph idx="1"/>
            <p:extLst>
              <p:ext uri="{D42A27DB-BD31-4B8C-83A1-F6EECF244321}">
                <p14:modId xmlns:p14="http://schemas.microsoft.com/office/powerpoint/2010/main" val="1588138183"/>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BF4C77C-A1FE-E6D0-3C7F-9E390057E8E2}"/>
              </a:ext>
            </a:extLst>
          </p:cNvPr>
          <p:cNvPicPr>
            <a:picLocks noChangeAspect="1"/>
          </p:cNvPicPr>
          <p:nvPr/>
        </p:nvPicPr>
        <p:blipFill>
          <a:blip r:embed="rId8"/>
          <a:stretch>
            <a:fillRect/>
          </a:stretch>
        </p:blipFill>
        <p:spPr>
          <a:xfrm>
            <a:off x="156426" y="649140"/>
            <a:ext cx="3378215" cy="4219293"/>
          </a:xfrm>
          <a:prstGeom prst="rect">
            <a:avLst/>
          </a:prstGeom>
        </p:spPr>
      </p:pic>
      <p:sp>
        <p:nvSpPr>
          <p:cNvPr id="2" name="TextBox 1">
            <a:extLst>
              <a:ext uri="{FF2B5EF4-FFF2-40B4-BE49-F238E27FC236}">
                <a16:creationId xmlns:a16="http://schemas.microsoft.com/office/drawing/2014/main" id="{01C837C6-28A4-BE79-5232-A5D7251D71AB}"/>
              </a:ext>
            </a:extLst>
          </p:cNvPr>
          <p:cNvSpPr txBox="1"/>
          <p:nvPr/>
        </p:nvSpPr>
        <p:spPr>
          <a:xfrm>
            <a:off x="578460" y="5014892"/>
            <a:ext cx="2650081" cy="1200329"/>
          </a:xfrm>
          <a:prstGeom prst="rect">
            <a:avLst/>
          </a:prstGeom>
          <a:noFill/>
        </p:spPr>
        <p:txBody>
          <a:bodyPr wrap="square" rtlCol="0">
            <a:spAutoFit/>
          </a:bodyPr>
          <a:lstStyle/>
          <a:p>
            <a:r>
              <a:rPr lang="en-US" b="1">
                <a:solidFill>
                  <a:schemeClr val="bg1"/>
                </a:solidFill>
              </a:rPr>
              <a:t>FF</a:t>
            </a:r>
            <a:r>
              <a:rPr lang="en-US">
                <a:solidFill>
                  <a:schemeClr val="bg1"/>
                </a:solidFill>
              </a:rPr>
              <a:t> </a:t>
            </a:r>
            <a:r>
              <a:rPr lang="en-US" b="1">
                <a:solidFill>
                  <a:schemeClr val="bg1"/>
                </a:solidFill>
              </a:rPr>
              <a:t>Rafael Herrera III</a:t>
            </a:r>
          </a:p>
          <a:p>
            <a:r>
              <a:rPr lang="en-US" b="1">
                <a:solidFill>
                  <a:schemeClr val="bg1"/>
                </a:solidFill>
              </a:rPr>
              <a:t>February 14, 2003 – March 12, 2026</a:t>
            </a:r>
          </a:p>
          <a:p>
            <a:r>
              <a:rPr lang="en-US" b="1" u="sng">
                <a:solidFill>
                  <a:schemeClr val="bg1"/>
                </a:solidFill>
              </a:rPr>
              <a:t>Cardiac event on duty</a:t>
            </a:r>
          </a:p>
        </p:txBody>
      </p:sp>
    </p:spTree>
    <p:extLst>
      <p:ext uri="{BB962C8B-B14F-4D97-AF65-F5344CB8AC3E}">
        <p14:creationId xmlns:p14="http://schemas.microsoft.com/office/powerpoint/2010/main" val="2661192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C7C146-4582-EDB0-217B-D3A2918072D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0CDC6D-39AF-328A-D1D0-08A5289D4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63523D-F052-41AF-67AD-4620AB834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62411-817B-5631-A6DD-024E4B0CDE1E}"/>
              </a:ext>
            </a:extLst>
          </p:cNvPr>
          <p:cNvSpPr>
            <a:spLocks noGrp="1"/>
          </p:cNvSpPr>
          <p:nvPr>
            <p:ph type="title"/>
          </p:nvPr>
        </p:nvSpPr>
        <p:spPr>
          <a:xfrm>
            <a:off x="628650" y="1195697"/>
            <a:ext cx="2400300" cy="4238118"/>
          </a:xfrm>
        </p:spPr>
        <p:txBody>
          <a:bodyPr>
            <a:normAutofit/>
          </a:bodyPr>
          <a:lstStyle/>
          <a:p>
            <a:r>
              <a:rPr lang="en-US" sz="4100">
                <a:solidFill>
                  <a:schemeClr val="bg1"/>
                </a:solidFill>
              </a:rPr>
              <a:t>Volunteer Reality-cont.</a:t>
            </a:r>
          </a:p>
        </p:txBody>
      </p:sp>
      <p:grpSp>
        <p:nvGrpSpPr>
          <p:cNvPr id="13" name="Graphic 38">
            <a:extLst>
              <a:ext uri="{FF2B5EF4-FFF2-40B4-BE49-F238E27FC236}">
                <a16:creationId xmlns:a16="http://schemas.microsoft.com/office/drawing/2014/main" id="{03B07096-49E4-7656-4529-D297EC6BA9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78AB5736-15E2-2B09-7824-8AA559A98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4C02596-1173-F89F-768C-6596171B6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63106DF3-3B1D-4BC4-2C05-97721543A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F12CB503-99C5-B303-3321-45E98A980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28B1B115-73EE-6B49-E55D-A146A775C0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5516BC49-8036-ED87-E62B-63AC08B89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354873A9-1061-B43B-052B-C49362C6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E5C39720-D171-897C-B8C0-B1B464CA6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B3BCE34-5496-0393-0CA5-4CA9B8610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43F1F92-6457-68C0-C010-EAB37E91FB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BF215CF-C1B8-7F9D-4B82-02412F9BD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6AEBFE6-2036-90B3-9073-7B787839B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41035628-B8E7-B966-AA1F-79AAA092B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5D42EE2-C621-CAF1-93BA-0792EBBEF0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17AF2E39-39F6-0CA0-3878-D35E90AB15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01574AC-C1D2-382F-2841-F72F49A78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2477B4B-9437-3DC8-EF56-77C8C67F5F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8D16947-E5E6-3D11-5EB6-BD0EDF0CA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0645CEF9-8ED0-E1AE-A306-18031F2A400B}"/>
              </a:ext>
            </a:extLst>
          </p:cNvPr>
          <p:cNvGraphicFramePr>
            <a:graphicFrameLocks noGrp="1"/>
          </p:cNvGraphicFramePr>
          <p:nvPr>
            <p:ph idx="1"/>
            <p:extLst>
              <p:ext uri="{D42A27DB-BD31-4B8C-83A1-F6EECF244321}">
                <p14:modId xmlns:p14="http://schemas.microsoft.com/office/powerpoint/2010/main" val="838717662"/>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51362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1C1EBA-B5B2-FAB6-691A-F57483E7B1E9}"/>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03C20A8C-6556-4EFE-9772-9E542D7819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12DAF8E7-3F80-B3E2-BFE5-75AC9FDC9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77BCF2E-3977-8198-CD27-D3D2AA90F3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D611008-0A02-5CC2-B7BF-ADA505FB9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917737E-BEA2-6B75-B132-4B039606C639}"/>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a:solidFill>
                  <a:srgbClr val="FFFFFF"/>
                </a:solidFill>
              </a:rPr>
              <a:t>Mesilla Fire Department Challenges</a:t>
            </a:r>
          </a:p>
        </p:txBody>
      </p:sp>
      <p:pic>
        <p:nvPicPr>
          <p:cNvPr id="6" name="Content Placeholder 5">
            <a:extLst>
              <a:ext uri="{FF2B5EF4-FFF2-40B4-BE49-F238E27FC236}">
                <a16:creationId xmlns:a16="http://schemas.microsoft.com/office/drawing/2014/main" id="{B20E0DD7-1AB5-630D-E006-0F3C06D25BD9}"/>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3216185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Mesilla Fire </a:t>
            </a:r>
            <a:r>
              <a:rPr dirty="0"/>
              <a:t>Challenges</a:t>
            </a:r>
          </a:p>
        </p:txBody>
      </p:sp>
      <p:graphicFrame>
        <p:nvGraphicFramePr>
          <p:cNvPr id="5" name="Content Placeholder 2">
            <a:extLst>
              <a:ext uri="{FF2B5EF4-FFF2-40B4-BE49-F238E27FC236}">
                <a16:creationId xmlns:a16="http://schemas.microsoft.com/office/drawing/2014/main" id="{C9018872-22A4-060F-7928-26190E6FE5B8}"/>
              </a:ext>
            </a:extLst>
          </p:cNvPr>
          <p:cNvGraphicFramePr>
            <a:graphicFrameLocks noGrp="1"/>
          </p:cNvGraphicFramePr>
          <p:nvPr>
            <p:ph idx="1"/>
            <p:extLst>
              <p:ext uri="{D42A27DB-BD31-4B8C-83A1-F6EECF244321}">
                <p14:modId xmlns:p14="http://schemas.microsoft.com/office/powerpoint/2010/main" val="331550764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78EB5-D926-27BD-B82E-10E03B0CB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8B6BA5-5946-02EF-5CF2-B62393428172}"/>
              </a:ext>
            </a:extLst>
          </p:cNvPr>
          <p:cNvSpPr>
            <a:spLocks noGrp="1"/>
          </p:cNvSpPr>
          <p:nvPr>
            <p:ph type="title"/>
          </p:nvPr>
        </p:nvSpPr>
        <p:spPr/>
        <p:txBody>
          <a:bodyPr/>
          <a:lstStyle/>
          <a:p>
            <a:r>
              <a:rPr lang="en-US" dirty="0"/>
              <a:t>Current Mesilla Fire </a:t>
            </a:r>
            <a:r>
              <a:rPr dirty="0"/>
              <a:t>Challenges</a:t>
            </a:r>
          </a:p>
        </p:txBody>
      </p:sp>
      <p:graphicFrame>
        <p:nvGraphicFramePr>
          <p:cNvPr id="5" name="Content Placeholder 2">
            <a:extLst>
              <a:ext uri="{FF2B5EF4-FFF2-40B4-BE49-F238E27FC236}">
                <a16:creationId xmlns:a16="http://schemas.microsoft.com/office/drawing/2014/main" id="{7AE6F222-4905-3A46-6592-AC5C4266899F}"/>
              </a:ext>
            </a:extLst>
          </p:cNvPr>
          <p:cNvGraphicFramePr>
            <a:graphicFrameLocks noGrp="1"/>
          </p:cNvGraphicFramePr>
          <p:nvPr>
            <p:ph idx="1"/>
            <p:extLst>
              <p:ext uri="{D42A27DB-BD31-4B8C-83A1-F6EECF244321}">
                <p14:modId xmlns:p14="http://schemas.microsoft.com/office/powerpoint/2010/main" val="3993846368"/>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595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7F9241-A268-DCC7-961F-3D0424BB8CC0}"/>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863B2D7D-01E9-9C3A-1F42-4DD6931324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D1647230-4B89-FDCA-DC29-AA55DE484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01A1501-AF12-602F-995D-0C470B6506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582EEA-278E-E43B-A58D-FA2CD5172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37A8A9C-257C-3F11-7C91-FB061B746C91}"/>
              </a:ext>
            </a:extLst>
          </p:cNvPr>
          <p:cNvSpPr>
            <a:spLocks noGrp="1"/>
          </p:cNvSpPr>
          <p:nvPr>
            <p:ph type="title"/>
          </p:nvPr>
        </p:nvSpPr>
        <p:spPr>
          <a:xfrm>
            <a:off x="628650" y="5609902"/>
            <a:ext cx="5193019" cy="913975"/>
          </a:xfrm>
        </p:spPr>
        <p:txBody>
          <a:bodyPr vert="horz" lIns="91440" tIns="45720" rIns="91440" bIns="45720" rtlCol="0" anchor="ctr">
            <a:normAutofit/>
          </a:bodyPr>
          <a:lstStyle/>
          <a:p>
            <a:pPr algn="l" defTabSz="914400">
              <a:lnSpc>
                <a:spcPct val="90000"/>
              </a:lnSpc>
            </a:pPr>
            <a:r>
              <a:rPr lang="en-US" sz="2800" dirty="0">
                <a:solidFill>
                  <a:srgbClr val="FFFFFF"/>
                </a:solidFill>
              </a:rPr>
              <a:t>Mesilla Fire Department Progress and Future</a:t>
            </a:r>
          </a:p>
        </p:txBody>
      </p:sp>
      <p:pic>
        <p:nvPicPr>
          <p:cNvPr id="6" name="Content Placeholder 5">
            <a:extLst>
              <a:ext uri="{FF2B5EF4-FFF2-40B4-BE49-F238E27FC236}">
                <a16:creationId xmlns:a16="http://schemas.microsoft.com/office/drawing/2014/main" id="{119B8646-7A9C-7470-36C7-416CDC7DB43F}"/>
              </a:ext>
            </a:extLst>
          </p:cNvPr>
          <p:cNvPicPr>
            <a:picLocks noGrp="1" noChangeAspect="1"/>
          </p:cNvPicPr>
          <p:nvPr>
            <p:ph idx="1"/>
          </p:nvPr>
        </p:nvPicPr>
        <p:blipFill>
          <a:blip r:embed="rId3"/>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2934845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8963DA4-E06B-656A-C2E8-3B04842124C6}"/>
              </a:ext>
            </a:extLst>
          </p:cNvPr>
          <p:cNvPicPr>
            <a:picLocks noChangeAspect="1"/>
          </p:cNvPicPr>
          <p:nvPr/>
        </p:nvPicPr>
        <p:blipFill>
          <a:blip r:embed="rId3">
            <a:duotone>
              <a:schemeClr val="bg2">
                <a:shade val="45000"/>
                <a:satMod val="135000"/>
              </a:schemeClr>
              <a:prstClr val="white"/>
            </a:duotone>
          </a:blip>
          <a:srcRect t="16965" r="9091" b="3984"/>
          <a:stretch>
            <a:fillRect/>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dirty="0"/>
              <a:t>Current Progress</a:t>
            </a:r>
          </a:p>
        </p:txBody>
      </p:sp>
      <p:graphicFrame>
        <p:nvGraphicFramePr>
          <p:cNvPr id="15" name="Content Placeholder 2">
            <a:extLst>
              <a:ext uri="{FF2B5EF4-FFF2-40B4-BE49-F238E27FC236}">
                <a16:creationId xmlns:a16="http://schemas.microsoft.com/office/drawing/2014/main" id="{4E975994-6FDA-24DD-D327-6F29E0AA4A63}"/>
              </a:ext>
            </a:extLst>
          </p:cNvPr>
          <p:cNvGraphicFramePr>
            <a:graphicFrameLocks noGrp="1"/>
          </p:cNvGraphicFramePr>
          <p:nvPr>
            <p:ph idx="1"/>
            <p:extLst>
              <p:ext uri="{D42A27DB-BD31-4B8C-83A1-F6EECF244321}">
                <p14:modId xmlns:p14="http://schemas.microsoft.com/office/powerpoint/2010/main" val="34073838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19F5D3-C2FF-EB4E-9077-4C910B8A5AD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DD65F84-B2A6-D366-C3E0-2F0A2CF8CD72}"/>
              </a:ext>
            </a:extLst>
          </p:cNvPr>
          <p:cNvPicPr>
            <a:picLocks noChangeAspect="1"/>
          </p:cNvPicPr>
          <p:nvPr/>
        </p:nvPicPr>
        <p:blipFill>
          <a:blip r:embed="rId3">
            <a:duotone>
              <a:schemeClr val="bg2">
                <a:shade val="45000"/>
                <a:satMod val="135000"/>
              </a:schemeClr>
              <a:prstClr val="white"/>
            </a:duotone>
          </a:blip>
          <a:srcRect t="16965" r="9091" b="3984"/>
          <a:stretch>
            <a:fillRect/>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3487F42F-8149-AADA-00FE-D10744C53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11F43-691C-B680-3B53-121DA5847315}"/>
              </a:ext>
            </a:extLst>
          </p:cNvPr>
          <p:cNvSpPr>
            <a:spLocks noGrp="1"/>
          </p:cNvSpPr>
          <p:nvPr>
            <p:ph type="title"/>
          </p:nvPr>
        </p:nvSpPr>
        <p:spPr>
          <a:xfrm>
            <a:off x="628650" y="365125"/>
            <a:ext cx="7886700" cy="1325563"/>
          </a:xfrm>
        </p:spPr>
        <p:txBody>
          <a:bodyPr>
            <a:normAutofit/>
          </a:bodyPr>
          <a:lstStyle/>
          <a:p>
            <a:r>
              <a:rPr lang="en-US" dirty="0"/>
              <a:t>Current Progress</a:t>
            </a:r>
          </a:p>
        </p:txBody>
      </p:sp>
      <p:graphicFrame>
        <p:nvGraphicFramePr>
          <p:cNvPr id="15" name="Content Placeholder 2">
            <a:extLst>
              <a:ext uri="{FF2B5EF4-FFF2-40B4-BE49-F238E27FC236}">
                <a16:creationId xmlns:a16="http://schemas.microsoft.com/office/drawing/2014/main" id="{CCB89C47-671F-5C45-2114-04E44268972C}"/>
              </a:ext>
            </a:extLst>
          </p:cNvPr>
          <p:cNvGraphicFramePr>
            <a:graphicFrameLocks noGrp="1"/>
          </p:cNvGraphicFramePr>
          <p:nvPr>
            <p:ph idx="1"/>
            <p:extLst>
              <p:ext uri="{D42A27DB-BD31-4B8C-83A1-F6EECF244321}">
                <p14:modId xmlns:p14="http://schemas.microsoft.com/office/powerpoint/2010/main" val="185624788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4245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FA388B4-5A17-A1A6-00BE-6FAC2829BFCD}"/>
              </a:ext>
            </a:extLst>
          </p:cNvPr>
          <p:cNvPicPr>
            <a:picLocks noChangeAspect="1"/>
          </p:cNvPicPr>
          <p:nvPr/>
        </p:nvPicPr>
        <p:blipFill>
          <a:blip r:embed="rId3">
            <a:duotone>
              <a:schemeClr val="bg2">
                <a:shade val="45000"/>
                <a:satMod val="135000"/>
              </a:schemeClr>
              <a:prstClr val="white"/>
            </a:duotone>
          </a:blip>
          <a:srcRect l="5271" r="5728"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dirty="0"/>
              <a:t>Future Focus</a:t>
            </a:r>
          </a:p>
        </p:txBody>
      </p:sp>
      <p:graphicFrame>
        <p:nvGraphicFramePr>
          <p:cNvPr id="5" name="Content Placeholder 2">
            <a:extLst>
              <a:ext uri="{FF2B5EF4-FFF2-40B4-BE49-F238E27FC236}">
                <a16:creationId xmlns:a16="http://schemas.microsoft.com/office/drawing/2014/main" id="{DC96019C-5DAB-FD2E-B934-070BEC86132E}"/>
              </a:ext>
            </a:extLst>
          </p:cNvPr>
          <p:cNvGraphicFramePr>
            <a:graphicFrameLocks noGrp="1"/>
          </p:cNvGraphicFramePr>
          <p:nvPr>
            <p:ph idx="1"/>
            <p:extLst>
              <p:ext uri="{D42A27DB-BD31-4B8C-83A1-F6EECF244321}">
                <p14:modId xmlns:p14="http://schemas.microsoft.com/office/powerpoint/2010/main" val="166146292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1195697"/>
            <a:ext cx="2400300" cy="4238118"/>
          </a:xfrm>
        </p:spPr>
        <p:txBody>
          <a:bodyPr>
            <a:normAutofit/>
          </a:bodyPr>
          <a:lstStyle/>
          <a:p>
            <a:r>
              <a:rPr lang="en-US" sz="3700" dirty="0">
                <a:solidFill>
                  <a:schemeClr val="bg1"/>
                </a:solidFill>
              </a:rPr>
              <a:t>Key Takeaways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FECA7FCA-A069-4A3F-D770-2EEDB6248DF5}"/>
              </a:ext>
            </a:extLst>
          </p:cNvPr>
          <p:cNvGraphicFramePr>
            <a:graphicFrameLocks noGrp="1"/>
          </p:cNvGraphicFramePr>
          <p:nvPr>
            <p:ph idx="1"/>
            <p:extLst>
              <p:ext uri="{D42A27DB-BD31-4B8C-83A1-F6EECF244321}">
                <p14:modId xmlns:p14="http://schemas.microsoft.com/office/powerpoint/2010/main" val="4214711028"/>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9DCC4-317A-5D94-F674-9119DF0C5E9B}"/>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872B358D-9AB4-5A96-F525-0A019E0C59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7" name="Rectangle 16">
              <a:extLst>
                <a:ext uri="{FF2B5EF4-FFF2-40B4-BE49-F238E27FC236}">
                  <a16:creationId xmlns:a16="http://schemas.microsoft.com/office/drawing/2014/main" id="{B0155A29-F103-2305-2CCC-38121AFBD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AAE379-227D-BEF0-C162-A32B787CC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E8FC251-743A-2CC1-198C-713663CFB9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4AA6FDB-8F8F-1B96-8877-7999ADF3ACD0}"/>
              </a:ext>
            </a:extLst>
          </p:cNvPr>
          <p:cNvSpPr>
            <a:spLocks noGrp="1"/>
          </p:cNvSpPr>
          <p:nvPr>
            <p:ph type="title"/>
          </p:nvPr>
        </p:nvSpPr>
        <p:spPr>
          <a:xfrm>
            <a:off x="90742" y="5609902"/>
            <a:ext cx="8983456" cy="1181787"/>
          </a:xfrm>
        </p:spPr>
        <p:txBody>
          <a:bodyPr vert="horz" lIns="91440" tIns="45720" rIns="91440" bIns="45720" rtlCol="0" anchor="ctr">
            <a:noAutofit/>
          </a:bodyPr>
          <a:lstStyle/>
          <a:p>
            <a:r>
              <a:rPr lang="en-US" sz="2000"/>
              <a:t>Commitment to safety. Ours and yours.</a:t>
            </a:r>
            <a:br>
              <a:rPr lang="en-US" sz="2000"/>
            </a:br>
            <a:r>
              <a:rPr lang="en-US" sz="2000"/>
              <a:t>Fire Chief Greg Whited</a:t>
            </a:r>
            <a:br>
              <a:rPr lang="en-US" sz="2000"/>
            </a:br>
            <a:r>
              <a:rPr lang="en-US" sz="2000">
                <a:hlinkClick r:id="rId3"/>
              </a:rPr>
              <a:t>Gwhited@MesillaNM.gov</a:t>
            </a:r>
            <a:r>
              <a:rPr lang="en-US" sz="2000"/>
              <a:t>, (915)241-3322</a:t>
            </a:r>
            <a:br>
              <a:rPr lang="en-US" sz="2000"/>
            </a:br>
            <a:r>
              <a:rPr lang="en-US" sz="2000"/>
              <a:t>Questions?</a:t>
            </a:r>
          </a:p>
        </p:txBody>
      </p:sp>
      <p:pic>
        <p:nvPicPr>
          <p:cNvPr id="6" name="Content Placeholder 5">
            <a:extLst>
              <a:ext uri="{FF2B5EF4-FFF2-40B4-BE49-F238E27FC236}">
                <a16:creationId xmlns:a16="http://schemas.microsoft.com/office/drawing/2014/main" id="{307D6BB7-55F7-E231-3863-8A5562B49FFF}"/>
              </a:ext>
            </a:extLst>
          </p:cNvPr>
          <p:cNvPicPr>
            <a:picLocks noGrp="1" noChangeAspect="1"/>
          </p:cNvPicPr>
          <p:nvPr>
            <p:ph idx="1"/>
          </p:nvPr>
        </p:nvPicPr>
        <p:blipFill>
          <a:blip r:embed="rId4"/>
          <a:srcRect t="19539" b="2677"/>
          <a:stretch>
            <a:fillRect/>
          </a:stretch>
        </p:blipFill>
        <p:spPr>
          <a:xfrm>
            <a:off x="20" y="10"/>
            <a:ext cx="9143979" cy="5352218"/>
          </a:xfrm>
          <a:prstGeom prst="rect">
            <a:avLst/>
          </a:prstGeom>
        </p:spPr>
      </p:pic>
    </p:spTree>
    <p:extLst>
      <p:ext uri="{BB962C8B-B14F-4D97-AF65-F5344CB8AC3E}">
        <p14:creationId xmlns:p14="http://schemas.microsoft.com/office/powerpoint/2010/main" val="2840119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9639</TotalTime>
  <Words>2250</Words>
  <Application>Microsoft Office PowerPoint</Application>
  <PresentationFormat>On-screen Show (4:3)</PresentationFormat>
  <Paragraphs>330</Paragraphs>
  <Slides>44</Slides>
  <Notes>44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Aptos</vt:lpstr>
      <vt:lpstr>Arial</vt:lpstr>
      <vt:lpstr>Calibri</vt:lpstr>
      <vt:lpstr>Office Theme</vt:lpstr>
      <vt:lpstr>Town of Mesilla Fire Protection Plan</vt:lpstr>
      <vt:lpstr>Purpose of This Presentation</vt:lpstr>
      <vt:lpstr>Communication and Responsibility</vt:lpstr>
      <vt:lpstr>Mission</vt:lpstr>
      <vt:lpstr>Department Response Overview</vt:lpstr>
      <vt:lpstr>Department Overview</vt:lpstr>
      <vt:lpstr>Fire Response Evolution (Then vs Now)</vt:lpstr>
      <vt:lpstr>Response Model – 50 Years Ago</vt:lpstr>
      <vt:lpstr>Response model prior to Auto Aid</vt:lpstr>
      <vt:lpstr>Automatic Aid</vt:lpstr>
      <vt:lpstr>Expected response NOW</vt:lpstr>
      <vt:lpstr>The Modern Fire Environment</vt:lpstr>
      <vt:lpstr>Why these minutes matter</vt:lpstr>
      <vt:lpstr>Water Supply</vt:lpstr>
      <vt:lpstr>Mesilla Hydrant system</vt:lpstr>
      <vt:lpstr>Hydrant Overview</vt:lpstr>
      <vt:lpstr>Hydrant Status</vt:lpstr>
      <vt:lpstr>Water Supply and firefighting</vt:lpstr>
      <vt:lpstr>Water Supply</vt:lpstr>
      <vt:lpstr>Water Supply</vt:lpstr>
      <vt:lpstr>Self Contained Breathing Apparatus (SCBA)</vt:lpstr>
      <vt:lpstr>SCBA Overview</vt:lpstr>
      <vt:lpstr>SCBA Plan</vt:lpstr>
      <vt:lpstr>SCBA Plan</vt:lpstr>
      <vt:lpstr>SCBA Plan</vt:lpstr>
      <vt:lpstr>Firefighter Safety</vt:lpstr>
      <vt:lpstr>Firefighter Safety</vt:lpstr>
      <vt:lpstr>Firefighter Safety</vt:lpstr>
      <vt:lpstr>The State of Volunteer Firefighters</vt:lpstr>
      <vt:lpstr>National Context-Volunteers</vt:lpstr>
      <vt:lpstr>From FIREHOUSE.com</vt:lpstr>
      <vt:lpstr>Volunteer Reality</vt:lpstr>
      <vt:lpstr>Volunteer Reality-cont.</vt:lpstr>
      <vt:lpstr>PowerPoint Presentation</vt:lpstr>
      <vt:lpstr>Volunteer Reality-cont.</vt:lpstr>
      <vt:lpstr>Mesilla Fire Department Challenges</vt:lpstr>
      <vt:lpstr>Current Mesilla Fire Challenges</vt:lpstr>
      <vt:lpstr>Current Mesilla Fire Challenges</vt:lpstr>
      <vt:lpstr>Mesilla Fire Department Progress and Future</vt:lpstr>
      <vt:lpstr>Current Progress</vt:lpstr>
      <vt:lpstr>Current Progress</vt:lpstr>
      <vt:lpstr>Future Focus</vt:lpstr>
      <vt:lpstr>Key Takeaways</vt:lpstr>
      <vt:lpstr>Commitment to safety. Ours and yours. Fire Chief Greg Whited Gwhited@MesillaNM.gov, (915)241-3322 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Gregory</dc:creator>
  <cp:keywords/>
  <dc:description>generated using python-pptx</dc:description>
  <cp:lastModifiedBy>Gregory Whited</cp:lastModifiedBy>
  <cp:revision>2</cp:revision>
  <cp:lastPrinted>2026-04-10T14:22:30Z</cp:lastPrinted>
  <dcterms:created xsi:type="dcterms:W3CDTF">2013-01-27T09:14:16Z</dcterms:created>
  <dcterms:modified xsi:type="dcterms:W3CDTF">2026-04-14T14:04:03Z</dcterms:modified>
  <cp:category/>
</cp:coreProperties>
</file>